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1" r:id="rId1"/>
    <p:sldMasterId id="2147483692" r:id="rId2"/>
    <p:sldMasterId id="2147483693" r:id="rId3"/>
  </p:sldMasterIdLst>
  <p:notesMasterIdLst>
    <p:notesMasterId r:id="rId4"/>
  </p:notesMasterIdLst>
  <p:sldIdLst>
    <p:sldId id="317" r:id="rId5"/>
    <p:sldId id="274" r:id="rId6"/>
    <p:sldId id="337" r:id="rId7"/>
    <p:sldId id="335" r:id="rId8"/>
    <p:sldId id="377" r:id="rId9"/>
    <p:sldId id="336" r:id="rId10"/>
    <p:sldId id="319" r:id="rId11"/>
    <p:sldId id="325" r:id="rId12"/>
    <p:sldId id="338" r:id="rId13"/>
    <p:sldId id="280" r:id="rId14"/>
    <p:sldId id="328" r:id="rId15"/>
    <p:sldId id="330" r:id="rId16"/>
    <p:sldId id="342" r:id="rId17"/>
    <p:sldId id="380" r:id="rId18"/>
    <p:sldId id="327" r:id="rId19"/>
    <p:sldId id="339" r:id="rId20"/>
    <p:sldId id="360" r:id="rId21"/>
    <p:sldId id="361" r:id="rId22"/>
    <p:sldId id="363" r:id="rId23"/>
    <p:sldId id="364" r:id="rId24"/>
    <p:sldId id="378" r:id="rId25"/>
    <p:sldId id="366" r:id="rId26"/>
    <p:sldId id="365" r:id="rId27"/>
    <p:sldId id="379" r:id="rId28"/>
    <p:sldId id="340" r:id="rId29"/>
    <p:sldId id="271" r:id="rId30"/>
    <p:sldId id="333" r:id="rId31"/>
    <p:sldId id="341" r:id="rId32"/>
    <p:sldId id="329" r:id="rId33"/>
    <p:sldId id="3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303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5" y="60"/>
      </p:cViewPr>
      <p:guideLst>
        <p:guide orient="horz" pos="2471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67432F2-C74E-4D05-92E9-279258DB9CB2}" type="datetime1">
              <a:rPr lang="en-US"/>
              <a:pPr lvl="0">
                <a:defRPr/>
              </a:pPr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Camily</a:t>
            </a:r>
            <a:r>
              <a:rPr lang="ko-KR" altLang="en-US"/>
              <a:t>팀 발표를 시작하겠습니다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저는 팀장을 맡고있는 김종윤입니다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프로젝트의 진행은 총 </a:t>
            </a:r>
            <a:r>
              <a:rPr lang="en-US" altLang="ko-KR"/>
              <a:t>6</a:t>
            </a:r>
            <a:r>
              <a:rPr lang="ko-KR" altLang="en-US"/>
              <a:t>주에 걸쳐 진행하였고</a:t>
            </a:r>
            <a:r>
              <a:rPr lang="en-US" altLang="ko-KR"/>
              <a:t>, </a:t>
            </a:r>
            <a:r>
              <a:rPr lang="ko-KR" altLang="en-US"/>
              <a:t>각 주차 별 작업내용은 다음과 같습니다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데이터베이스의 </a:t>
            </a:r>
            <a:r>
              <a:rPr lang="en-US" altLang="ko-KR"/>
              <a:t>ERD </a:t>
            </a:r>
            <a:r>
              <a:rPr lang="ko-KR" altLang="en-US"/>
              <a:t>다이어그램입니다</a:t>
            </a:r>
            <a:r>
              <a:rPr lang="en-US" altLang="ko-KR"/>
              <a:t>. </a:t>
            </a:r>
            <a:r>
              <a:rPr lang="ko-KR" altLang="en-US"/>
              <a:t>테이블은 총 </a:t>
            </a:r>
            <a:r>
              <a:rPr lang="en-US" altLang="ko-KR"/>
              <a:t>17</a:t>
            </a:r>
            <a:r>
              <a:rPr lang="ko-KR" altLang="en-US"/>
              <a:t>개를 사용하였습니다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프로젝트의 흐름도 및 기능에 대해 살펴보겠습니다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사용자는 다음과 같이 네비게이션 바에서 캠핑장</a:t>
            </a:r>
            <a:r>
              <a:rPr lang="en-US" altLang="ko-KR"/>
              <a:t>, </a:t>
            </a:r>
            <a:r>
              <a:rPr lang="ko-KR" altLang="en-US"/>
              <a:t>캠핑용품</a:t>
            </a:r>
            <a:r>
              <a:rPr lang="en-US" altLang="ko-KR"/>
              <a:t>, </a:t>
            </a:r>
            <a:r>
              <a:rPr lang="ko-KR" altLang="en-US"/>
              <a:t>후기</a:t>
            </a:r>
            <a:r>
              <a:rPr lang="en-US" altLang="ko-KR"/>
              <a:t>, </a:t>
            </a:r>
            <a:r>
              <a:rPr lang="ko-KR" altLang="en-US"/>
              <a:t>자유게시판</a:t>
            </a:r>
            <a:r>
              <a:rPr lang="en-US" altLang="ko-KR"/>
              <a:t>, FAQ </a:t>
            </a:r>
            <a:r>
              <a:rPr lang="ko-KR" altLang="en-US"/>
              <a:t>등의 페이지로 이동할 수 있으며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회원가입</a:t>
            </a:r>
            <a:r>
              <a:rPr lang="en-US" altLang="ko-KR"/>
              <a:t>, </a:t>
            </a:r>
            <a:r>
              <a:rPr lang="ko-KR" altLang="en-US"/>
              <a:t>로그인 등의 회원관련 기능들은 </a:t>
            </a:r>
            <a:r>
              <a:rPr lang="en-US" altLang="ko-KR"/>
              <a:t>modal</a:t>
            </a:r>
            <a:r>
              <a:rPr lang="ko-KR" altLang="en-US"/>
              <a:t>창으로 이용 가능하게 구성하였습니다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관리자의 경우 회원관리</a:t>
            </a:r>
            <a:r>
              <a:rPr lang="en-US" altLang="ko-KR"/>
              <a:t>, </a:t>
            </a:r>
            <a:r>
              <a:rPr lang="ko-KR" altLang="en-US"/>
              <a:t>캠핑장관리</a:t>
            </a:r>
            <a:r>
              <a:rPr lang="en-US" altLang="ko-KR"/>
              <a:t>, </a:t>
            </a:r>
            <a:r>
              <a:rPr lang="ko-KR" altLang="en-US"/>
              <a:t>캠핑용품관리</a:t>
            </a:r>
            <a:r>
              <a:rPr lang="en-US" altLang="ko-KR"/>
              <a:t>, </a:t>
            </a:r>
            <a:r>
              <a:rPr lang="ko-KR" altLang="en-US"/>
              <a:t>게시판 관리 등을 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형상관리는 </a:t>
            </a:r>
            <a:r>
              <a:rPr lang="en-US" altLang="ko-KR" dirty="0" err="1"/>
              <a:t>github</a:t>
            </a:r>
            <a:r>
              <a:rPr lang="ko-KR" altLang="en-US" dirty="0"/>
              <a:t>를 이용하였으며</a:t>
            </a:r>
            <a:r>
              <a:rPr lang="en-US" altLang="ko-KR" dirty="0"/>
              <a:t>, </a:t>
            </a:r>
            <a:r>
              <a:rPr lang="ko-KR" altLang="en-US" dirty="0"/>
              <a:t>매일 끝나기 전에 병합작업을 하여 충돌문제를 해결하고</a:t>
            </a:r>
            <a:r>
              <a:rPr lang="en-US" altLang="ko-KR" dirty="0"/>
              <a:t>, </a:t>
            </a:r>
            <a:r>
              <a:rPr lang="ko-KR" altLang="en-US" dirty="0"/>
              <a:t>해결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30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작업에 사용된 서버는 아파치 </a:t>
            </a:r>
            <a:r>
              <a:rPr lang="ko-KR" altLang="en-US" dirty="0" err="1"/>
              <a:t>톰켓</a:t>
            </a:r>
            <a:r>
              <a:rPr lang="en-US" altLang="ko-KR" dirty="0"/>
              <a:t>, </a:t>
            </a:r>
            <a:r>
              <a:rPr lang="ko-KR" altLang="en-US" dirty="0"/>
              <a:t>데이터 베이스는 오라클 데이터베이스를 사용하였으며</a:t>
            </a:r>
            <a:r>
              <a:rPr lang="en-US" altLang="ko-KR" dirty="0"/>
              <a:t>, JAVA</a:t>
            </a:r>
            <a:r>
              <a:rPr lang="ko-KR" altLang="en-US" dirty="0"/>
              <a:t>기반 스프링 프레임워크를 이용해 </a:t>
            </a:r>
            <a:r>
              <a:rPr lang="en-US" altLang="ko-KR" dirty="0"/>
              <a:t>MVC</a:t>
            </a:r>
            <a:r>
              <a:rPr lang="ko-KR" altLang="en-US" dirty="0"/>
              <a:t>모델로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프로젝트에서 사용한 기능에 대해 몇가지만 추려서 페이지를 코드와 같이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정규표현식을 이용하여 알파벳 또는 숫자만 입력 가능하게 하였고</a:t>
            </a:r>
            <a:r>
              <a:rPr lang="en-US" altLang="ko-KR" dirty="0"/>
              <a:t>, </a:t>
            </a:r>
            <a:r>
              <a:rPr lang="ko-KR" altLang="en-US" dirty="0"/>
              <a:t>이름 또한 한글만 입력할 수 있게 제한하였습니다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이메일 인증번호를 랜덤으로 생성하여 작성한 이메일에 발송 후 그 인증번호를 입력하는 방식으로 이메일 인증 기능을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로그인 </a:t>
            </a:r>
            <a:r>
              <a:rPr lang="ko-KR" altLang="en-US" dirty="0" err="1"/>
              <a:t>시도시</a:t>
            </a:r>
            <a:r>
              <a:rPr lang="ko-KR" altLang="en-US" dirty="0"/>
              <a:t> 회원의 카카오 </a:t>
            </a:r>
            <a:r>
              <a:rPr lang="en-US" altLang="ko-KR" dirty="0"/>
              <a:t>key</a:t>
            </a:r>
            <a:r>
              <a:rPr lang="ko-KR" altLang="en-US" dirty="0"/>
              <a:t>값과 같은 회원이 존재하면 카카오 아이디를 이용하여 로그인 가능하게 하고</a:t>
            </a:r>
            <a:r>
              <a:rPr lang="en-US" altLang="ko-KR" dirty="0"/>
              <a:t>, </a:t>
            </a:r>
            <a:r>
              <a:rPr lang="ko-KR" altLang="en-US" dirty="0"/>
              <a:t>존재하지 않는 경우 회원가입으로 연결하여 카카오</a:t>
            </a:r>
            <a:r>
              <a:rPr lang="en-US" altLang="ko-KR" dirty="0"/>
              <a:t>key</a:t>
            </a:r>
            <a:r>
              <a:rPr lang="ko-KR" altLang="en-US" dirty="0"/>
              <a:t>값을 갖는 회원으로 가입하게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7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캠핑장 및 캠핑용품을 카카오 톡을 이용하여 공유할 수 있도록 하는 카카오 공유 </a:t>
            </a:r>
            <a:r>
              <a:rPr lang="en-US" altLang="ko-KR" dirty="0"/>
              <a:t>API,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76654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발표 순서는 프로젝트의 기획의도</a:t>
            </a:r>
            <a:r>
              <a:rPr lang="en-US" altLang="ko-KR"/>
              <a:t>, </a:t>
            </a:r>
            <a:r>
              <a:rPr lang="ko-KR" altLang="en-US"/>
              <a:t>팀원소개</a:t>
            </a:r>
            <a:r>
              <a:rPr lang="en-US" altLang="ko-KR"/>
              <a:t>, </a:t>
            </a:r>
            <a:r>
              <a:rPr lang="ko-KR" altLang="en-US"/>
              <a:t>설계</a:t>
            </a:r>
            <a:r>
              <a:rPr lang="en-US" altLang="ko-KR"/>
              <a:t>, </a:t>
            </a:r>
            <a:r>
              <a:rPr lang="ko-KR" altLang="en-US"/>
              <a:t>화면구현</a:t>
            </a:r>
            <a:r>
              <a:rPr lang="en-US" altLang="ko-KR"/>
              <a:t>, </a:t>
            </a:r>
            <a:r>
              <a:rPr lang="ko-KR" altLang="en-US"/>
              <a:t>시연</a:t>
            </a:r>
            <a:r>
              <a:rPr lang="en-US" altLang="ko-KR"/>
              <a:t>, </a:t>
            </a:r>
            <a:r>
              <a:rPr lang="ko-KR" altLang="en-US"/>
              <a:t>질문답변을 같는 시간을 갖는 순서로 진행하겠습니다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결제수단을 제공하는 </a:t>
            </a:r>
            <a:r>
              <a:rPr lang="ko-KR" altLang="en-US" dirty="0" err="1"/>
              <a:t>아임포트</a:t>
            </a:r>
            <a:r>
              <a:rPr lang="ko-KR" altLang="en-US" dirty="0"/>
              <a:t> </a:t>
            </a:r>
            <a:r>
              <a:rPr lang="en-US" altLang="ko-KR" dirty="0"/>
              <a:t>API,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08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작성시 여려 효과를 줄 수 있는 </a:t>
            </a:r>
            <a:r>
              <a:rPr lang="ko-KR" altLang="en-US" dirty="0" err="1"/>
              <a:t>서머노트</a:t>
            </a:r>
            <a:r>
              <a:rPr lang="ko-KR" altLang="en-US" dirty="0"/>
              <a:t> 에디터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4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별점을</a:t>
            </a:r>
            <a:r>
              <a:rPr lang="ko-KR" altLang="en-US" dirty="0"/>
              <a:t> 선택하여 </a:t>
            </a:r>
            <a:r>
              <a:rPr lang="ko-KR" altLang="en-US" dirty="0" err="1"/>
              <a:t>별점을</a:t>
            </a:r>
            <a:r>
              <a:rPr lang="ko-KR" altLang="en-US" dirty="0"/>
              <a:t> 저장하는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70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공공데이터를 이용하여 데이터를 가져오는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5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데이트 </a:t>
            </a:r>
            <a:r>
              <a:rPr lang="ko-KR" altLang="en-US" dirty="0" err="1"/>
              <a:t>피커를</a:t>
            </a:r>
            <a:r>
              <a:rPr lang="ko-KR" altLang="en-US" dirty="0"/>
              <a:t> 이용하여 날짜 범위를 지정해 예약하는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7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느낀 소감은 한 달 동안 프로젝트를 진행하며 그 전에 혼자서 하는 작업과는 달리 여러 명이 같이 작업을 하니 혼자서 할 때는 보이지 않았던 부분</a:t>
            </a:r>
            <a:r>
              <a:rPr lang="en-US" altLang="ko-KR" dirty="0"/>
              <a:t>, </a:t>
            </a:r>
            <a:r>
              <a:rPr lang="ko-KR" altLang="en-US" dirty="0"/>
              <a:t>그리고 안다고 생각했지만 확실히 알고 있지는 않았던 부분</a:t>
            </a:r>
            <a:r>
              <a:rPr lang="en-US" altLang="ko-KR" dirty="0"/>
              <a:t>, </a:t>
            </a:r>
            <a:r>
              <a:rPr lang="ko-KR" altLang="en-US" dirty="0"/>
              <a:t>협업을 위해서 필요한 각종 툴의 사용법 등을 알 수 있어서 좋은 경험이었습니다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 다른 조원들의 소감은 시간 관계상 넘기도록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67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질문답변 시간 갖도록 하겠습니다</a:t>
            </a:r>
            <a:r>
              <a:rPr lang="en-US" altLang="ko-KR" dirty="0"/>
              <a:t>. </a:t>
            </a:r>
            <a:r>
              <a:rPr lang="ko-KR" altLang="en-US" dirty="0"/>
              <a:t>질문이 있으신 분들은 말씀하야 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8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Camily</a:t>
            </a:r>
            <a:r>
              <a:rPr lang="ko-KR" altLang="en-US" dirty="0"/>
              <a:t>팀의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8455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</a:t>
            </a:r>
            <a:r>
              <a:rPr lang="en-US" altLang="ko-KR"/>
              <a:t>camily</a:t>
            </a:r>
            <a:r>
              <a:rPr lang="ko-KR" altLang="en-US"/>
              <a:t>팀이 캠핑전문사이트를 기획한 이유는 크게 두가지입니다</a:t>
            </a:r>
            <a:r>
              <a:rPr lang="en-US" altLang="ko-KR"/>
              <a:t>.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첫째로 어떤 주제를 정하였을 때</a:t>
            </a:r>
            <a:r>
              <a:rPr lang="en-US" altLang="ko-KR"/>
              <a:t>, </a:t>
            </a:r>
            <a:r>
              <a:rPr lang="ko-KR" altLang="en-US"/>
              <a:t>우리가 배운 것을 잘 활용할 수 있을지에 대해 고민하였고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그리고 코로나 시대 캠핑의 수요는 증가하였지만 캠핑장</a:t>
            </a:r>
            <a:r>
              <a:rPr lang="en-US" altLang="ko-KR"/>
              <a:t>, </a:t>
            </a:r>
            <a:r>
              <a:rPr lang="ko-KR" altLang="en-US"/>
              <a:t>캠핑용품을 주로 다루는 사이트가 거의 존재하지 않았다는 점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그렇기에 저희는 캠핑장 예약과 캠핑용품만을 취급하는 캠핑전문사이트를 만들어 보자고 하여 이번 프로젝트를 진행하였습니다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팀원을 소개하겠습니다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</a:t>
            </a:r>
            <a:r>
              <a:rPr lang="en-US" altLang="ko-KR"/>
              <a:t>Camily</a:t>
            </a:r>
            <a:r>
              <a:rPr lang="ko-KR" altLang="en-US"/>
              <a:t>팀은 저를 포함해 </a:t>
            </a:r>
            <a:r>
              <a:rPr lang="en-US" altLang="ko-KR"/>
              <a:t>6</a:t>
            </a:r>
            <a:r>
              <a:rPr lang="ko-KR" altLang="en-US"/>
              <a:t>명으로 다음과 같은 역할을 맡아 프로젝트를 진행하였습니다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BB6F69B-F257-42AB-9AC6-9392D852FD5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BB6F69B-F257-42AB-9AC6-9392D852FD5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프로젝트 설계에 대한 내용입니다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128A2E-0D5A-4F98-8D0E-4D7389454C96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2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7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711853"/>
            <a:ext cx="12192000" cy="2016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Dongle" pitchFamily="2" charset="-127"/>
            </a:endParaRPr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74716" y="172708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3465435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965852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885BAE-0201-4BB3-826C-2BFFDBBD2CEE}"/>
              </a:ext>
            </a:extLst>
          </p:cNvPr>
          <p:cNvGrpSpPr/>
          <p:nvPr userDrawn="1"/>
        </p:nvGrpSpPr>
        <p:grpSpPr>
          <a:xfrm>
            <a:off x="963088" y="3296029"/>
            <a:ext cx="1852059" cy="936104"/>
            <a:chOff x="4446036" y="3296029"/>
            <a:chExt cx="1852059" cy="9361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A6148B-4F9E-454F-9F42-ABFAF7FF5A38}"/>
              </a:ext>
            </a:extLst>
          </p:cNvPr>
          <p:cNvGrpSpPr/>
          <p:nvPr userDrawn="1"/>
        </p:nvGrpSpPr>
        <p:grpSpPr>
          <a:xfrm>
            <a:off x="3463504" y="3303644"/>
            <a:ext cx="1852059" cy="936104"/>
            <a:chOff x="7046603" y="3303644"/>
            <a:chExt cx="1852059" cy="9361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D28B33-37C2-4D16-BACF-455A80624290}"/>
              </a:ext>
            </a:extLst>
          </p:cNvPr>
          <p:cNvGrpSpPr/>
          <p:nvPr userDrawn="1"/>
        </p:nvGrpSpPr>
        <p:grpSpPr>
          <a:xfrm>
            <a:off x="5963921" y="3311259"/>
            <a:ext cx="1852059" cy="936104"/>
            <a:chOff x="9446869" y="3311259"/>
            <a:chExt cx="1852059" cy="93610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sp>
        <p:nvSpPr>
          <p:cNvPr id="22" name="Rectangle 21"/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Dongle" pitchFamily="2" charset="-127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2E6C873-2323-4450-80C2-60982933F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aphic 127">
            <a:extLst>
              <a:ext uri="{FF2B5EF4-FFF2-40B4-BE49-F238E27FC236}">
                <a16:creationId xmlns:a16="http://schemas.microsoft.com/office/drawing/2014/main" id="{51C75621-3E70-436F-A090-09137CC4F138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42BBF2-4499-4FC2-9034-D13672342E0E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477E8-FDFB-4D0B-9163-7B91355714AE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D0621D-D4CE-4E4C-B17E-E98518D5EA84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EF853F-46F2-4DC1-B630-4C0D565AA8F3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6D99AF-FED5-49ED-B1E1-D148793386F5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D4C261-C0F8-4CE1-AFBF-D0CA3410FC32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CE6D15-61F0-4A29-BB1E-D210AD899F6B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4AAFB6-F0AF-40A1-A36B-25A603B2A1C5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52AF6D-A000-4CF7-AE41-AED3380A3ED8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F63440-C5C1-4064-A035-3DCE07971579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AB3D532-8D5F-4098-8405-2FA6A26984D0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F4115E-6D17-4012-ADE1-77BEACE18B6A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173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ea typeface="Dongle" pitchFamily="2" charset="-127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ea typeface="Dongle" pitchFamily="2" charset="-127"/>
                </a:endParaRPr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ongle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417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ea typeface="Dongle" pitchFamily="2" charset="-127"/>
              </a:endParaRPr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15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0594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9414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1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0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82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7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theme" Target="../theme/theme2.xml"  /><Relationship Id="rId2" Type="http://schemas.openxmlformats.org/officeDocument/2006/relationships/slideLayout" Target="../slideLayouts/slideLayout4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slideLayout" Target="../slideLayouts/slideLayout19.xml"  /><Relationship Id="rId3" Type="http://schemas.openxmlformats.org/officeDocument/2006/relationships/slideLayout" Target="../slideLayouts/slideLayout20.xml"  /><Relationship Id="rId4" Type="http://schemas.openxmlformats.org/officeDocument/2006/relationships/slideLayout" Target="../slideLayouts/slideLayout21.xml"  /><Relationship Id="rId5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80" r:id="rId10"/>
    <p:sldLayoutId id="214748366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7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jpeg"  /><Relationship Id="rId13" Type="http://schemas.openxmlformats.org/officeDocument/2006/relationships/image" Target="../media/image28.png"  /><Relationship Id="rId14" Type="http://schemas.openxmlformats.org/officeDocument/2006/relationships/image" Target="../media/image29.jpeg"  /><Relationship Id="rId15" Type="http://schemas.openxmlformats.org/officeDocument/2006/relationships/image" Target="../media/image30.png"  /><Relationship Id="rId16" Type="http://schemas.openxmlformats.org/officeDocument/2006/relationships/image" Target="../media/image31.jpeg"  /><Relationship Id="rId17" Type="http://schemas.openxmlformats.org/officeDocument/2006/relationships/image" Target="../media/image32.png"  /><Relationship Id="rId18" Type="http://schemas.openxmlformats.org/officeDocument/2006/relationships/image" Target="../media/image33.png"  /><Relationship Id="rId19" Type="http://schemas.openxmlformats.org/officeDocument/2006/relationships/image" Target="../media/image34.png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jpeg"  /><Relationship Id="rId8" Type="http://schemas.openxmlformats.org/officeDocument/2006/relationships/image" Target="../media/image23.gif"  /><Relationship Id="rId9" Type="http://schemas.openxmlformats.org/officeDocument/2006/relationships/image" Target="../media/image2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hyperlink" Target="http://121.65.47.77:7772/controller" TargetMode="External"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25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26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2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Relationship Id="rId5" Type="http://schemas.openxmlformats.org/officeDocument/2006/relationships/image" Target="../media/image1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425AF6F2-B952-41BE-9530-23B00CEE2E1A}"/>
              </a:ext>
            </a:extLst>
          </p:cNvPr>
          <p:cNvGrpSpPr/>
          <p:nvPr/>
        </p:nvGrpSpPr>
        <p:grpSpPr>
          <a:xfrm>
            <a:off x="1888284" y="1109609"/>
            <a:ext cx="8550976" cy="2926569"/>
            <a:chOff x="1668198" y="1094644"/>
            <a:chExt cx="8855603" cy="30308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865A75-F91B-48DF-A993-E81246286C2C}"/>
                </a:ext>
              </a:extLst>
            </p:cNvPr>
            <p:cNvSpPr/>
            <p:nvPr/>
          </p:nvSpPr>
          <p:spPr>
            <a:xfrm>
              <a:off x="1667751" y="1095553"/>
              <a:ext cx="8855603" cy="3030827"/>
            </a:xfrm>
            <a:custGeom>
              <a:avLst/>
              <a:gdLst>
                <a:gd name="connsiteX0" fmla="*/ 747525 w 8855603"/>
                <a:gd name="connsiteY0" fmla="*/ 2222103 h 3030827"/>
                <a:gd name="connsiteX1" fmla="*/ 860497 w 8855603"/>
                <a:gd name="connsiteY1" fmla="*/ 2072687 h 3030827"/>
                <a:gd name="connsiteX2" fmla="*/ 928524 w 8855603"/>
                <a:gd name="connsiteY2" fmla="*/ 2003446 h 3030827"/>
                <a:gd name="connsiteX3" fmla="*/ 1178765 w 8855603"/>
                <a:gd name="connsiteY3" fmla="*/ 1867393 h 3030827"/>
                <a:gd name="connsiteX4" fmla="*/ 1244362 w 8855603"/>
                <a:gd name="connsiteY4" fmla="*/ 1824876 h 3030827"/>
                <a:gd name="connsiteX5" fmla="*/ 1532260 w 8855603"/>
                <a:gd name="connsiteY5" fmla="*/ 1467129 h 3030827"/>
                <a:gd name="connsiteX6" fmla="*/ 1602109 w 8855603"/>
                <a:gd name="connsiteY6" fmla="*/ 1434938 h 3030827"/>
                <a:gd name="connsiteX7" fmla="*/ 1695038 w 8855603"/>
                <a:gd name="connsiteY7" fmla="*/ 1397281 h 3030827"/>
                <a:gd name="connsiteX8" fmla="*/ 1786752 w 8855603"/>
                <a:gd name="connsiteY8" fmla="*/ 1304351 h 3030827"/>
                <a:gd name="connsiteX9" fmla="*/ 1857816 w 8855603"/>
                <a:gd name="connsiteY9" fmla="*/ 1289774 h 3030827"/>
                <a:gd name="connsiteX10" fmla="*/ 1951352 w 8855603"/>
                <a:gd name="connsiteY10" fmla="*/ 1326825 h 3030827"/>
                <a:gd name="connsiteX11" fmla="*/ 1990832 w 8855603"/>
                <a:gd name="connsiteY11" fmla="*/ 1319536 h 3030827"/>
                <a:gd name="connsiteX12" fmla="*/ 2629189 w 8855603"/>
                <a:gd name="connsiteY12" fmla="*/ 769857 h 3030827"/>
                <a:gd name="connsiteX13" fmla="*/ 2705111 w 8855603"/>
                <a:gd name="connsiteY13" fmla="*/ 704867 h 3030827"/>
                <a:gd name="connsiteX14" fmla="*/ 2794396 w 8855603"/>
                <a:gd name="connsiteY14" fmla="*/ 712156 h 3030827"/>
                <a:gd name="connsiteX15" fmla="*/ 3156394 w 8855603"/>
                <a:gd name="connsiteY15" fmla="*/ 1163439 h 3030827"/>
                <a:gd name="connsiteX16" fmla="*/ 3174616 w 8855603"/>
                <a:gd name="connsiteY16" fmla="*/ 1185912 h 3030827"/>
                <a:gd name="connsiteX17" fmla="*/ 3194052 w 8855603"/>
                <a:gd name="connsiteY17" fmla="*/ 1165869 h 3030827"/>
                <a:gd name="connsiteX18" fmla="*/ 4208377 w 8855603"/>
                <a:gd name="connsiteY18" fmla="*/ 35534 h 3030827"/>
                <a:gd name="connsiteX19" fmla="*/ 4222347 w 8855603"/>
                <a:gd name="connsiteY19" fmla="*/ 20350 h 3030827"/>
                <a:gd name="connsiteX20" fmla="*/ 4300092 w 8855603"/>
                <a:gd name="connsiteY20" fmla="*/ 21564 h 3030827"/>
                <a:gd name="connsiteX21" fmla="*/ 4564909 w 8855603"/>
                <a:gd name="connsiteY21" fmla="*/ 326469 h 3030827"/>
                <a:gd name="connsiteX22" fmla="*/ 5040488 w 8855603"/>
                <a:gd name="connsiteY22" fmla="*/ 874326 h 3030827"/>
                <a:gd name="connsiteX23" fmla="*/ 5078146 w 8855603"/>
                <a:gd name="connsiteY23" fmla="*/ 889511 h 3030827"/>
                <a:gd name="connsiteX24" fmla="*/ 5124306 w 8855603"/>
                <a:gd name="connsiteY24" fmla="*/ 884044 h 3030827"/>
                <a:gd name="connsiteX25" fmla="*/ 5190511 w 8855603"/>
                <a:gd name="connsiteY25" fmla="*/ 915021 h 3030827"/>
                <a:gd name="connsiteX26" fmla="*/ 5777848 w 8855603"/>
                <a:gd name="connsiteY26" fmla="*/ 1776893 h 3030827"/>
                <a:gd name="connsiteX27" fmla="*/ 5801535 w 8855603"/>
                <a:gd name="connsiteY27" fmla="*/ 1810299 h 3030827"/>
                <a:gd name="connsiteX28" fmla="*/ 5814898 w 8855603"/>
                <a:gd name="connsiteY28" fmla="*/ 1786004 h 3030827"/>
                <a:gd name="connsiteX29" fmla="*/ 5951558 w 8855603"/>
                <a:gd name="connsiteY29" fmla="*/ 1632944 h 3030827"/>
                <a:gd name="connsiteX30" fmla="*/ 6006830 w 8855603"/>
                <a:gd name="connsiteY30" fmla="*/ 1609864 h 3030827"/>
                <a:gd name="connsiteX31" fmla="*/ 6074249 w 8855603"/>
                <a:gd name="connsiteY31" fmla="*/ 1616545 h 3030827"/>
                <a:gd name="connsiteX32" fmla="*/ 6129521 w 8855603"/>
                <a:gd name="connsiteY32" fmla="*/ 1597109 h 3030827"/>
                <a:gd name="connsiteX33" fmla="*/ 6317201 w 8855603"/>
                <a:gd name="connsiteY33" fmla="*/ 1408821 h 3030827"/>
                <a:gd name="connsiteX34" fmla="*/ 6399198 w 8855603"/>
                <a:gd name="connsiteY34" fmla="*/ 1405177 h 3030827"/>
                <a:gd name="connsiteX35" fmla="*/ 6957380 w 8855603"/>
                <a:gd name="connsiteY35" fmla="*/ 1880148 h 3030827"/>
                <a:gd name="connsiteX36" fmla="*/ 7003541 w 8855603"/>
                <a:gd name="connsiteY36" fmla="*/ 1896547 h 3030827"/>
                <a:gd name="connsiteX37" fmla="*/ 7101936 w 8855603"/>
                <a:gd name="connsiteY37" fmla="*/ 1895940 h 3030827"/>
                <a:gd name="connsiteX38" fmla="*/ 7154171 w 8855603"/>
                <a:gd name="connsiteY38" fmla="*/ 1917198 h 3030827"/>
                <a:gd name="connsiteX39" fmla="*/ 7234345 w 8855603"/>
                <a:gd name="connsiteY39" fmla="*/ 1994943 h 3030827"/>
                <a:gd name="connsiteX40" fmla="*/ 7371006 w 8855603"/>
                <a:gd name="connsiteY40" fmla="*/ 2138285 h 3030827"/>
                <a:gd name="connsiteX41" fmla="*/ 7619424 w 8855603"/>
                <a:gd name="connsiteY41" fmla="*/ 1985225 h 3030827"/>
                <a:gd name="connsiteX42" fmla="*/ 7691703 w 8855603"/>
                <a:gd name="connsiteY42" fmla="*/ 1989476 h 3030827"/>
                <a:gd name="connsiteX43" fmla="*/ 8048235 w 8855603"/>
                <a:gd name="connsiteY43" fmla="*/ 2268871 h 3030827"/>
                <a:gd name="connsiteX44" fmla="*/ 8086500 w 8855603"/>
                <a:gd name="connsiteY44" fmla="*/ 2290130 h 3030827"/>
                <a:gd name="connsiteX45" fmla="*/ 8246848 w 8855603"/>
                <a:gd name="connsiteY45" fmla="*/ 2347223 h 3030827"/>
                <a:gd name="connsiteX46" fmla="*/ 8286327 w 8855603"/>
                <a:gd name="connsiteY46" fmla="*/ 2373948 h 3030827"/>
                <a:gd name="connsiteX47" fmla="*/ 8839651 w 8855603"/>
                <a:gd name="connsiteY47" fmla="*/ 2948530 h 3030827"/>
                <a:gd name="connsiteX48" fmla="*/ 8851799 w 8855603"/>
                <a:gd name="connsiteY48" fmla="*/ 3005623 h 3030827"/>
                <a:gd name="connsiteX49" fmla="*/ 8800779 w 8855603"/>
                <a:gd name="connsiteY49" fmla="*/ 3031133 h 3030827"/>
                <a:gd name="connsiteX50" fmla="*/ 8781950 w 8855603"/>
                <a:gd name="connsiteY50" fmla="*/ 3031133 h 3030827"/>
                <a:gd name="connsiteX51" fmla="*/ 73333 w 8855603"/>
                <a:gd name="connsiteY51" fmla="*/ 3031133 h 3030827"/>
                <a:gd name="connsiteX52" fmla="*/ 5306 w 8855603"/>
                <a:gd name="connsiteY52" fmla="*/ 3006231 h 3030827"/>
                <a:gd name="connsiteX53" fmla="*/ 26564 w 8855603"/>
                <a:gd name="connsiteY53" fmla="*/ 2935775 h 3030827"/>
                <a:gd name="connsiteX54" fmla="*/ 624227 w 8855603"/>
                <a:gd name="connsiteY54" fmla="*/ 2171690 h 3030827"/>
                <a:gd name="connsiteX55" fmla="*/ 718370 w 8855603"/>
                <a:gd name="connsiteY55" fmla="*/ 2177157 h 3030827"/>
                <a:gd name="connsiteX56" fmla="*/ 747525 w 8855603"/>
                <a:gd name="connsiteY56" fmla="*/ 2222103 h 3030827"/>
                <a:gd name="connsiteX57" fmla="*/ 747525 w 8855603"/>
                <a:gd name="connsiteY57" fmla="*/ 2222103 h 3030827"/>
                <a:gd name="connsiteX58" fmla="*/ 5302876 w 8855603"/>
                <a:gd name="connsiteY58" fmla="*/ 2916946 h 3030827"/>
                <a:gd name="connsiteX59" fmla="*/ 5526392 w 8855603"/>
                <a:gd name="connsiteY59" fmla="*/ 2875644 h 3030827"/>
                <a:gd name="connsiteX60" fmla="*/ 5457151 w 8855603"/>
                <a:gd name="connsiteY60" fmla="*/ 2879288 h 3030827"/>
                <a:gd name="connsiteX61" fmla="*/ 5536718 w 8855603"/>
                <a:gd name="connsiteY61" fmla="*/ 2801544 h 3030827"/>
                <a:gd name="connsiteX62" fmla="*/ 5514245 w 8855603"/>
                <a:gd name="connsiteY62" fmla="*/ 2797899 h 3030827"/>
                <a:gd name="connsiteX63" fmla="*/ 5562228 w 8855603"/>
                <a:gd name="connsiteY63" fmla="*/ 2726836 h 3030827"/>
                <a:gd name="connsiteX64" fmla="*/ 5532466 w 8855603"/>
                <a:gd name="connsiteY64" fmla="*/ 2720762 h 3030827"/>
                <a:gd name="connsiteX65" fmla="*/ 5601100 w 8855603"/>
                <a:gd name="connsiteY65" fmla="*/ 2630870 h 3030827"/>
                <a:gd name="connsiteX66" fmla="*/ 5557369 w 8855603"/>
                <a:gd name="connsiteY66" fmla="*/ 2635121 h 3030827"/>
                <a:gd name="connsiteX67" fmla="*/ 5607781 w 8855603"/>
                <a:gd name="connsiteY67" fmla="*/ 2567702 h 3030827"/>
                <a:gd name="connsiteX68" fmla="*/ 5556761 w 8855603"/>
                <a:gd name="connsiteY68" fmla="*/ 2576205 h 3030827"/>
                <a:gd name="connsiteX69" fmla="*/ 5616892 w 8855603"/>
                <a:gd name="connsiteY69" fmla="*/ 2506357 h 3030827"/>
                <a:gd name="connsiteX70" fmla="*/ 5607781 w 8855603"/>
                <a:gd name="connsiteY70" fmla="*/ 2500890 h 3030827"/>
                <a:gd name="connsiteX71" fmla="*/ 5604137 w 8855603"/>
                <a:gd name="connsiteY71" fmla="*/ 2497246 h 3030827"/>
                <a:gd name="connsiteX72" fmla="*/ 5643009 w 8855603"/>
                <a:gd name="connsiteY72" fmla="*/ 2435293 h 3030827"/>
                <a:gd name="connsiteX73" fmla="*/ 5612640 w 8855603"/>
                <a:gd name="connsiteY73" fmla="*/ 2444404 h 3030827"/>
                <a:gd name="connsiteX74" fmla="*/ 5686741 w 8855603"/>
                <a:gd name="connsiteY74" fmla="*/ 2313817 h 3030827"/>
                <a:gd name="connsiteX75" fmla="*/ 5766915 w 8855603"/>
                <a:gd name="connsiteY75" fmla="*/ 2427397 h 3030827"/>
                <a:gd name="connsiteX76" fmla="*/ 5762056 w 8855603"/>
                <a:gd name="connsiteY76" fmla="*/ 2432864 h 3030827"/>
                <a:gd name="connsiteX77" fmla="*/ 5810039 w 8855603"/>
                <a:gd name="connsiteY77" fmla="*/ 2476595 h 3030827"/>
                <a:gd name="connsiteX78" fmla="*/ 5772381 w 8855603"/>
                <a:gd name="connsiteY78" fmla="*/ 2471736 h 3030827"/>
                <a:gd name="connsiteX79" fmla="*/ 5827045 w 8855603"/>
                <a:gd name="connsiteY79" fmla="*/ 2534904 h 3030827"/>
                <a:gd name="connsiteX80" fmla="*/ 5800928 w 8855603"/>
                <a:gd name="connsiteY80" fmla="*/ 2537941 h 3030827"/>
                <a:gd name="connsiteX81" fmla="*/ 5856807 w 8855603"/>
                <a:gd name="connsiteY81" fmla="*/ 2602930 h 3030827"/>
                <a:gd name="connsiteX82" fmla="*/ 5802143 w 8855603"/>
                <a:gd name="connsiteY82" fmla="*/ 2590783 h 3030827"/>
                <a:gd name="connsiteX83" fmla="*/ 5847089 w 8855603"/>
                <a:gd name="connsiteY83" fmla="*/ 2652128 h 3030827"/>
                <a:gd name="connsiteX84" fmla="*/ 5819757 w 8855603"/>
                <a:gd name="connsiteY84" fmla="*/ 2656380 h 3030827"/>
                <a:gd name="connsiteX85" fmla="*/ 5867740 w 8855603"/>
                <a:gd name="connsiteY85" fmla="*/ 2718333 h 3030827"/>
                <a:gd name="connsiteX86" fmla="*/ 5833727 w 8855603"/>
                <a:gd name="connsiteY86" fmla="*/ 2721369 h 3030827"/>
                <a:gd name="connsiteX87" fmla="*/ 5884139 w 8855603"/>
                <a:gd name="connsiteY87" fmla="*/ 2774211 h 3030827"/>
                <a:gd name="connsiteX88" fmla="*/ 5931515 w 8855603"/>
                <a:gd name="connsiteY88" fmla="*/ 2714688 h 3030827"/>
                <a:gd name="connsiteX89" fmla="*/ 5900539 w 8855603"/>
                <a:gd name="connsiteY89" fmla="*/ 2711651 h 3030827"/>
                <a:gd name="connsiteX90" fmla="*/ 5950343 w 8855603"/>
                <a:gd name="connsiteY90" fmla="*/ 2644840 h 3030827"/>
                <a:gd name="connsiteX91" fmla="*/ 5932122 w 8855603"/>
                <a:gd name="connsiteY91" fmla="*/ 2607182 h 3030827"/>
                <a:gd name="connsiteX92" fmla="*/ 5927263 w 8855603"/>
                <a:gd name="connsiteY92" fmla="*/ 2605360 h 3030827"/>
                <a:gd name="connsiteX93" fmla="*/ 6018978 w 8855603"/>
                <a:gd name="connsiteY93" fmla="*/ 2487528 h 3030827"/>
                <a:gd name="connsiteX94" fmla="*/ 6014118 w 8855603"/>
                <a:gd name="connsiteY94" fmla="*/ 2483276 h 3030827"/>
                <a:gd name="connsiteX95" fmla="*/ 5962491 w 8855603"/>
                <a:gd name="connsiteY95" fmla="*/ 2487528 h 3030827"/>
                <a:gd name="connsiteX96" fmla="*/ 6028088 w 8855603"/>
                <a:gd name="connsiteY96" fmla="*/ 2401887 h 3030827"/>
                <a:gd name="connsiteX97" fmla="*/ 6023837 w 8855603"/>
                <a:gd name="connsiteY97" fmla="*/ 2397028 h 3030827"/>
                <a:gd name="connsiteX98" fmla="*/ 5961277 w 8855603"/>
                <a:gd name="connsiteY98" fmla="*/ 2407354 h 3030827"/>
                <a:gd name="connsiteX99" fmla="*/ 6045702 w 8855603"/>
                <a:gd name="connsiteY99" fmla="*/ 2310173 h 3030827"/>
                <a:gd name="connsiteX100" fmla="*/ 6025051 w 8855603"/>
                <a:gd name="connsiteY100" fmla="*/ 2300455 h 3030827"/>
                <a:gd name="connsiteX101" fmla="*/ 6076679 w 8855603"/>
                <a:gd name="connsiteY101" fmla="*/ 2219673 h 3030827"/>
                <a:gd name="connsiteX102" fmla="*/ 6071819 w 8855603"/>
                <a:gd name="connsiteY102" fmla="*/ 2216637 h 3030827"/>
                <a:gd name="connsiteX103" fmla="*/ 6031125 w 8855603"/>
                <a:gd name="connsiteY103" fmla="*/ 2228784 h 3030827"/>
                <a:gd name="connsiteX104" fmla="*/ 6133772 w 8855603"/>
                <a:gd name="connsiteY104" fmla="*/ 2059325 h 3030827"/>
                <a:gd name="connsiteX105" fmla="*/ 6147742 w 8855603"/>
                <a:gd name="connsiteY105" fmla="*/ 2036244 h 3030827"/>
                <a:gd name="connsiteX106" fmla="*/ 6258286 w 8855603"/>
                <a:gd name="connsiteY106" fmla="*/ 2201452 h 3030827"/>
                <a:gd name="connsiteX107" fmla="*/ 6238849 w 8855603"/>
                <a:gd name="connsiteY107" fmla="*/ 2208740 h 3030827"/>
                <a:gd name="connsiteX108" fmla="*/ 6310520 w 8855603"/>
                <a:gd name="connsiteY108" fmla="*/ 2273123 h 3030827"/>
                <a:gd name="connsiteX109" fmla="*/ 6264967 w 8855603"/>
                <a:gd name="connsiteY109" fmla="*/ 2264620 h 3030827"/>
                <a:gd name="connsiteX110" fmla="*/ 6261930 w 8855603"/>
                <a:gd name="connsiteY110" fmla="*/ 2269478 h 3030827"/>
                <a:gd name="connsiteX111" fmla="*/ 6334208 w 8855603"/>
                <a:gd name="connsiteY111" fmla="*/ 2352082 h 3030827"/>
                <a:gd name="connsiteX112" fmla="*/ 6294120 w 8855603"/>
                <a:gd name="connsiteY112" fmla="*/ 2352082 h 3030827"/>
                <a:gd name="connsiteX113" fmla="*/ 6374295 w 8855603"/>
                <a:gd name="connsiteY113" fmla="*/ 2445012 h 3030827"/>
                <a:gd name="connsiteX114" fmla="*/ 6304446 w 8855603"/>
                <a:gd name="connsiteY114" fmla="*/ 2429220 h 3030827"/>
                <a:gd name="connsiteX115" fmla="*/ 6301409 w 8855603"/>
                <a:gd name="connsiteY115" fmla="*/ 2433471 h 3030827"/>
                <a:gd name="connsiteX116" fmla="*/ 6359718 w 8855603"/>
                <a:gd name="connsiteY116" fmla="*/ 2513645 h 3030827"/>
                <a:gd name="connsiteX117" fmla="*/ 6320238 w 8855603"/>
                <a:gd name="connsiteY117" fmla="*/ 2517290 h 3030827"/>
                <a:gd name="connsiteX118" fmla="*/ 6388264 w 8855603"/>
                <a:gd name="connsiteY118" fmla="*/ 2604145 h 3030827"/>
                <a:gd name="connsiteX119" fmla="*/ 6345141 w 8855603"/>
                <a:gd name="connsiteY119" fmla="*/ 2607182 h 3030827"/>
                <a:gd name="connsiteX120" fmla="*/ 6339674 w 8855603"/>
                <a:gd name="connsiteY120" fmla="*/ 2614471 h 3030827"/>
                <a:gd name="connsiteX121" fmla="*/ 6440500 w 8855603"/>
                <a:gd name="connsiteY121" fmla="*/ 2705578 h 3030827"/>
                <a:gd name="connsiteX122" fmla="*/ 6436855 w 8855603"/>
                <a:gd name="connsiteY122" fmla="*/ 2710437 h 3030827"/>
                <a:gd name="connsiteX123" fmla="*/ 6385227 w 8855603"/>
                <a:gd name="connsiteY123" fmla="*/ 2703148 h 3030827"/>
                <a:gd name="connsiteX124" fmla="*/ 6466009 w 8855603"/>
                <a:gd name="connsiteY124" fmla="*/ 2812477 h 3030827"/>
                <a:gd name="connsiteX125" fmla="*/ 6404664 w 8855603"/>
                <a:gd name="connsiteY125" fmla="*/ 2812477 h 3030827"/>
                <a:gd name="connsiteX126" fmla="*/ 6447788 w 8855603"/>
                <a:gd name="connsiteY126" fmla="*/ 2857423 h 3030827"/>
                <a:gd name="connsiteX127" fmla="*/ 6472690 w 8855603"/>
                <a:gd name="connsiteY127" fmla="*/ 2798507 h 3030827"/>
                <a:gd name="connsiteX128" fmla="*/ 6463580 w 8855603"/>
                <a:gd name="connsiteY128" fmla="*/ 2795470 h 3030827"/>
                <a:gd name="connsiteX129" fmla="*/ 6479371 w 8855603"/>
                <a:gd name="connsiteY129" fmla="*/ 2771175 h 3030827"/>
                <a:gd name="connsiteX130" fmla="*/ 6468439 w 8855603"/>
                <a:gd name="connsiteY130" fmla="*/ 2768745 h 3030827"/>
                <a:gd name="connsiteX131" fmla="*/ 6520066 w 8855603"/>
                <a:gd name="connsiteY131" fmla="*/ 2652735 h 3030827"/>
                <a:gd name="connsiteX132" fmla="*/ 6588093 w 8855603"/>
                <a:gd name="connsiteY132" fmla="*/ 2780893 h 3030827"/>
                <a:gd name="connsiteX133" fmla="*/ 6571086 w 8855603"/>
                <a:gd name="connsiteY133" fmla="*/ 2780893 h 3030827"/>
                <a:gd name="connsiteX134" fmla="*/ 6584448 w 8855603"/>
                <a:gd name="connsiteY134" fmla="*/ 2803973 h 3030827"/>
                <a:gd name="connsiteX135" fmla="*/ 6609351 w 8855603"/>
                <a:gd name="connsiteY135" fmla="*/ 2865318 h 3030827"/>
                <a:gd name="connsiteX136" fmla="*/ 6599026 w 8855603"/>
                <a:gd name="connsiteY136" fmla="*/ 2870785 h 3030827"/>
                <a:gd name="connsiteX137" fmla="*/ 6617854 w 8855603"/>
                <a:gd name="connsiteY137" fmla="*/ 2897510 h 3030827"/>
                <a:gd name="connsiteX138" fmla="*/ 6609958 w 8855603"/>
                <a:gd name="connsiteY138" fmla="*/ 2904191 h 3030827"/>
                <a:gd name="connsiteX139" fmla="*/ 6681022 w 8855603"/>
                <a:gd name="connsiteY139" fmla="*/ 2939419 h 3030827"/>
                <a:gd name="connsiteX140" fmla="*/ 6950091 w 8855603"/>
                <a:gd name="connsiteY140" fmla="*/ 2940026 h 3030827"/>
                <a:gd name="connsiteX141" fmla="*/ 7038769 w 8855603"/>
                <a:gd name="connsiteY141" fmla="*/ 2888399 h 3030827"/>
                <a:gd name="connsiteX142" fmla="*/ 7036339 w 8855603"/>
                <a:gd name="connsiteY142" fmla="*/ 2882932 h 3030827"/>
                <a:gd name="connsiteX143" fmla="*/ 6970135 w 8855603"/>
                <a:gd name="connsiteY143" fmla="*/ 2887184 h 3030827"/>
                <a:gd name="connsiteX144" fmla="*/ 7048487 w 8855603"/>
                <a:gd name="connsiteY144" fmla="*/ 2810047 h 3030827"/>
                <a:gd name="connsiteX145" fmla="*/ 7026622 w 8855603"/>
                <a:gd name="connsiteY145" fmla="*/ 2805188 h 3030827"/>
                <a:gd name="connsiteX146" fmla="*/ 7074604 w 8855603"/>
                <a:gd name="connsiteY146" fmla="*/ 2734124 h 3030827"/>
                <a:gd name="connsiteX147" fmla="*/ 7044235 w 8855603"/>
                <a:gd name="connsiteY147" fmla="*/ 2728051 h 3030827"/>
                <a:gd name="connsiteX148" fmla="*/ 7112262 w 8855603"/>
                <a:gd name="connsiteY148" fmla="*/ 2639980 h 3030827"/>
                <a:gd name="connsiteX149" fmla="*/ 7072175 w 8855603"/>
                <a:gd name="connsiteY149" fmla="*/ 2639980 h 3030827"/>
                <a:gd name="connsiteX150" fmla="*/ 7120157 w 8855603"/>
                <a:gd name="connsiteY150" fmla="*/ 2575598 h 3030827"/>
                <a:gd name="connsiteX151" fmla="*/ 7068530 w 8855603"/>
                <a:gd name="connsiteY151" fmla="*/ 2583494 h 3030827"/>
                <a:gd name="connsiteX152" fmla="*/ 7128661 w 8855603"/>
                <a:gd name="connsiteY152" fmla="*/ 2514253 h 3030827"/>
                <a:gd name="connsiteX153" fmla="*/ 7115906 w 8855603"/>
                <a:gd name="connsiteY153" fmla="*/ 2504535 h 3030827"/>
                <a:gd name="connsiteX154" fmla="*/ 7153563 w 8855603"/>
                <a:gd name="connsiteY154" fmla="*/ 2443189 h 3030827"/>
                <a:gd name="connsiteX155" fmla="*/ 7120157 w 8855603"/>
                <a:gd name="connsiteY155" fmla="*/ 2450478 h 3030827"/>
                <a:gd name="connsiteX156" fmla="*/ 7196688 w 8855603"/>
                <a:gd name="connsiteY156" fmla="*/ 2318676 h 3030827"/>
                <a:gd name="connsiteX157" fmla="*/ 7278076 w 8855603"/>
                <a:gd name="connsiteY157" fmla="*/ 2434686 h 3030827"/>
                <a:gd name="connsiteX158" fmla="*/ 7272003 w 8855603"/>
                <a:gd name="connsiteY158" fmla="*/ 2438938 h 3030827"/>
                <a:gd name="connsiteX159" fmla="*/ 7321201 w 8855603"/>
                <a:gd name="connsiteY159" fmla="*/ 2483884 h 3030827"/>
                <a:gd name="connsiteX160" fmla="*/ 7283543 w 8855603"/>
                <a:gd name="connsiteY160" fmla="*/ 2479025 h 3030827"/>
                <a:gd name="connsiteX161" fmla="*/ 7337600 w 8855603"/>
                <a:gd name="connsiteY161" fmla="*/ 2542192 h 3030827"/>
                <a:gd name="connsiteX162" fmla="*/ 7311482 w 8855603"/>
                <a:gd name="connsiteY162" fmla="*/ 2544622 h 3030827"/>
                <a:gd name="connsiteX163" fmla="*/ 7365539 w 8855603"/>
                <a:gd name="connsiteY163" fmla="*/ 2609611 h 3030827"/>
                <a:gd name="connsiteX164" fmla="*/ 7313305 w 8855603"/>
                <a:gd name="connsiteY164" fmla="*/ 2599286 h 3030827"/>
                <a:gd name="connsiteX165" fmla="*/ 7357644 w 8855603"/>
                <a:gd name="connsiteY165" fmla="*/ 2660631 h 3030827"/>
                <a:gd name="connsiteX166" fmla="*/ 7329704 w 8855603"/>
                <a:gd name="connsiteY166" fmla="*/ 2663668 h 3030827"/>
                <a:gd name="connsiteX167" fmla="*/ 7376472 w 8855603"/>
                <a:gd name="connsiteY167" fmla="*/ 2722584 h 3030827"/>
                <a:gd name="connsiteX168" fmla="*/ 7397123 w 8855603"/>
                <a:gd name="connsiteY168" fmla="*/ 2689786 h 3030827"/>
                <a:gd name="connsiteX169" fmla="*/ 7369791 w 8855603"/>
                <a:gd name="connsiteY169" fmla="*/ 2689786 h 3030827"/>
                <a:gd name="connsiteX170" fmla="*/ 7405019 w 8855603"/>
                <a:gd name="connsiteY170" fmla="*/ 2641195 h 3030827"/>
                <a:gd name="connsiteX171" fmla="*/ 7376472 w 8855603"/>
                <a:gd name="connsiteY171" fmla="*/ 2644232 h 3030827"/>
                <a:gd name="connsiteX172" fmla="*/ 7426884 w 8855603"/>
                <a:gd name="connsiteY172" fmla="*/ 2547051 h 3030827"/>
                <a:gd name="connsiteX173" fmla="*/ 7425670 w 8855603"/>
                <a:gd name="connsiteY173" fmla="*/ 2542192 h 3030827"/>
                <a:gd name="connsiteX174" fmla="*/ 7411700 w 8855603"/>
                <a:gd name="connsiteY174" fmla="*/ 2544014 h 3030827"/>
                <a:gd name="connsiteX175" fmla="*/ 7445106 w 8855603"/>
                <a:gd name="connsiteY175" fmla="*/ 2499068 h 3030827"/>
                <a:gd name="connsiteX176" fmla="*/ 7464543 w 8855603"/>
                <a:gd name="connsiteY176" fmla="*/ 2451085 h 3030827"/>
                <a:gd name="connsiteX177" fmla="*/ 7549576 w 8855603"/>
                <a:gd name="connsiteY177" fmla="*/ 2564058 h 3030827"/>
                <a:gd name="connsiteX178" fmla="*/ 7551397 w 8855603"/>
                <a:gd name="connsiteY178" fmla="*/ 2568917 h 3030827"/>
                <a:gd name="connsiteX179" fmla="*/ 7531962 w 8855603"/>
                <a:gd name="connsiteY179" fmla="*/ 2570739 h 3030827"/>
                <a:gd name="connsiteX180" fmla="*/ 7569619 w 8855603"/>
                <a:gd name="connsiteY180" fmla="*/ 2615078 h 3030827"/>
                <a:gd name="connsiteX181" fmla="*/ 7552613 w 8855603"/>
                <a:gd name="connsiteY181" fmla="*/ 2619330 h 3030827"/>
                <a:gd name="connsiteX182" fmla="*/ 7589055 w 8855603"/>
                <a:gd name="connsiteY182" fmla="*/ 2664276 h 3030827"/>
                <a:gd name="connsiteX183" fmla="*/ 7552613 w 8855603"/>
                <a:gd name="connsiteY183" fmla="*/ 2659417 h 3030827"/>
                <a:gd name="connsiteX184" fmla="*/ 7584196 w 8855603"/>
                <a:gd name="connsiteY184" fmla="*/ 2703755 h 3030827"/>
                <a:gd name="connsiteX185" fmla="*/ 7564760 w 8855603"/>
                <a:gd name="connsiteY185" fmla="*/ 2708007 h 3030827"/>
                <a:gd name="connsiteX186" fmla="*/ 7599381 w 8855603"/>
                <a:gd name="connsiteY186" fmla="*/ 2754168 h 3030827"/>
                <a:gd name="connsiteX187" fmla="*/ 7576301 w 8855603"/>
                <a:gd name="connsiteY187" fmla="*/ 2759027 h 3030827"/>
                <a:gd name="connsiteX188" fmla="*/ 7627320 w 8855603"/>
                <a:gd name="connsiteY188" fmla="*/ 2812477 h 3030827"/>
                <a:gd name="connsiteX189" fmla="*/ 7600596 w 8855603"/>
                <a:gd name="connsiteY189" fmla="*/ 2811262 h 3030827"/>
                <a:gd name="connsiteX190" fmla="*/ 7640683 w 8855603"/>
                <a:gd name="connsiteY190" fmla="*/ 2867748 h 3030827"/>
                <a:gd name="connsiteX191" fmla="*/ 7614565 w 8855603"/>
                <a:gd name="connsiteY191" fmla="*/ 2871392 h 3030827"/>
                <a:gd name="connsiteX192" fmla="*/ 7610314 w 8855603"/>
                <a:gd name="connsiteY192" fmla="*/ 2878073 h 3030827"/>
                <a:gd name="connsiteX193" fmla="*/ 7652223 w 8855603"/>
                <a:gd name="connsiteY193" fmla="*/ 2913909 h 3030827"/>
                <a:gd name="connsiteX194" fmla="*/ 7632179 w 8855603"/>
                <a:gd name="connsiteY194" fmla="*/ 2913909 h 3030827"/>
                <a:gd name="connsiteX195" fmla="*/ 7822290 w 8855603"/>
                <a:gd name="connsiteY195" fmla="*/ 2926664 h 3030827"/>
                <a:gd name="connsiteX196" fmla="*/ 7786454 w 8855603"/>
                <a:gd name="connsiteY196" fmla="*/ 2924234 h 3030827"/>
                <a:gd name="connsiteX197" fmla="*/ 7844155 w 8855603"/>
                <a:gd name="connsiteY197" fmla="*/ 2879288 h 3030827"/>
                <a:gd name="connsiteX198" fmla="*/ 7841118 w 8855603"/>
                <a:gd name="connsiteY198" fmla="*/ 2873822 h 3030827"/>
                <a:gd name="connsiteX199" fmla="*/ 7791921 w 8855603"/>
                <a:gd name="connsiteY199" fmla="*/ 2876251 h 3030827"/>
                <a:gd name="connsiteX200" fmla="*/ 7855088 w 8855603"/>
                <a:gd name="connsiteY200" fmla="*/ 2820980 h 3030827"/>
                <a:gd name="connsiteX201" fmla="*/ 7835652 w 8855603"/>
                <a:gd name="connsiteY201" fmla="*/ 2813691 h 3030827"/>
                <a:gd name="connsiteX202" fmla="*/ 7869665 w 8855603"/>
                <a:gd name="connsiteY202" fmla="*/ 2761456 h 3030827"/>
                <a:gd name="connsiteX203" fmla="*/ 7849014 w 8855603"/>
                <a:gd name="connsiteY203" fmla="*/ 2754775 h 3030827"/>
                <a:gd name="connsiteX204" fmla="*/ 7898212 w 8855603"/>
                <a:gd name="connsiteY204" fmla="*/ 2689786 h 3030827"/>
                <a:gd name="connsiteX205" fmla="*/ 7869058 w 8855603"/>
                <a:gd name="connsiteY205" fmla="*/ 2689786 h 3030827"/>
                <a:gd name="connsiteX206" fmla="*/ 7904286 w 8855603"/>
                <a:gd name="connsiteY206" fmla="*/ 2641195 h 3030827"/>
                <a:gd name="connsiteX207" fmla="*/ 7876346 w 8855603"/>
                <a:gd name="connsiteY207" fmla="*/ 2644232 h 3030827"/>
                <a:gd name="connsiteX208" fmla="*/ 7927366 w 8855603"/>
                <a:gd name="connsiteY208" fmla="*/ 2546444 h 3030827"/>
                <a:gd name="connsiteX209" fmla="*/ 7926151 w 8855603"/>
                <a:gd name="connsiteY209" fmla="*/ 2542800 h 3030827"/>
                <a:gd name="connsiteX210" fmla="*/ 7918255 w 8855603"/>
                <a:gd name="connsiteY210" fmla="*/ 2544014 h 3030827"/>
                <a:gd name="connsiteX211" fmla="*/ 7968061 w 8855603"/>
                <a:gd name="connsiteY211" fmla="*/ 2454729 h 3030827"/>
                <a:gd name="connsiteX212" fmla="*/ 8050664 w 8855603"/>
                <a:gd name="connsiteY212" fmla="*/ 2565273 h 3030827"/>
                <a:gd name="connsiteX213" fmla="*/ 8051879 w 8855603"/>
                <a:gd name="connsiteY213" fmla="*/ 2569524 h 3030827"/>
                <a:gd name="connsiteX214" fmla="*/ 8033050 w 8855603"/>
                <a:gd name="connsiteY214" fmla="*/ 2571954 h 3030827"/>
                <a:gd name="connsiteX215" fmla="*/ 8070707 w 8855603"/>
                <a:gd name="connsiteY215" fmla="*/ 2615685 h 3030827"/>
                <a:gd name="connsiteX216" fmla="*/ 8053094 w 8855603"/>
                <a:gd name="connsiteY216" fmla="*/ 2619937 h 3030827"/>
                <a:gd name="connsiteX217" fmla="*/ 8092574 w 8855603"/>
                <a:gd name="connsiteY217" fmla="*/ 2666705 h 3030827"/>
                <a:gd name="connsiteX218" fmla="*/ 8053094 w 8855603"/>
                <a:gd name="connsiteY218" fmla="*/ 2659417 h 3030827"/>
                <a:gd name="connsiteX219" fmla="*/ 8084678 w 8855603"/>
                <a:gd name="connsiteY219" fmla="*/ 2704363 h 3030827"/>
                <a:gd name="connsiteX220" fmla="*/ 8065849 w 8855603"/>
                <a:gd name="connsiteY220" fmla="*/ 2709829 h 3030827"/>
                <a:gd name="connsiteX221" fmla="*/ 8100469 w 8855603"/>
                <a:gd name="connsiteY221" fmla="*/ 2754775 h 3030827"/>
                <a:gd name="connsiteX222" fmla="*/ 8077996 w 8855603"/>
                <a:gd name="connsiteY222" fmla="*/ 2759027 h 3030827"/>
                <a:gd name="connsiteX223" fmla="*/ 8113224 w 8855603"/>
                <a:gd name="connsiteY223" fmla="*/ 2797292 h 3030827"/>
                <a:gd name="connsiteX224" fmla="*/ 8132053 w 8855603"/>
                <a:gd name="connsiteY224" fmla="*/ 2772997 h 3030827"/>
                <a:gd name="connsiteX225" fmla="*/ 8121120 w 8855603"/>
                <a:gd name="connsiteY225" fmla="*/ 2769352 h 3030827"/>
                <a:gd name="connsiteX226" fmla="*/ 8172748 w 8855603"/>
                <a:gd name="connsiteY226" fmla="*/ 2653950 h 3030827"/>
                <a:gd name="connsiteX227" fmla="*/ 8240774 w 8855603"/>
                <a:gd name="connsiteY227" fmla="*/ 2780893 h 3030827"/>
                <a:gd name="connsiteX228" fmla="*/ 8225589 w 8855603"/>
                <a:gd name="connsiteY228" fmla="*/ 2782715 h 3030827"/>
                <a:gd name="connsiteX229" fmla="*/ 8268106 w 8855603"/>
                <a:gd name="connsiteY229" fmla="*/ 2901761 h 3030827"/>
                <a:gd name="connsiteX230" fmla="*/ 8262032 w 8855603"/>
                <a:gd name="connsiteY230" fmla="*/ 2905406 h 3030827"/>
                <a:gd name="connsiteX231" fmla="*/ 8325807 w 8855603"/>
                <a:gd name="connsiteY231" fmla="*/ 2940634 h 3030827"/>
                <a:gd name="connsiteX232" fmla="*/ 8688413 w 8855603"/>
                <a:gd name="connsiteY232" fmla="*/ 2940634 h 3030827"/>
                <a:gd name="connsiteX233" fmla="*/ 8715745 w 8855603"/>
                <a:gd name="connsiteY233" fmla="*/ 2939419 h 3030827"/>
                <a:gd name="connsiteX234" fmla="*/ 8703598 w 8855603"/>
                <a:gd name="connsiteY234" fmla="*/ 2924234 h 3030827"/>
                <a:gd name="connsiteX235" fmla="*/ 8233486 w 8855603"/>
                <a:gd name="connsiteY235" fmla="*/ 2445012 h 3030827"/>
                <a:gd name="connsiteX236" fmla="*/ 8204939 w 8855603"/>
                <a:gd name="connsiteY236" fmla="*/ 2426790 h 3030827"/>
                <a:gd name="connsiteX237" fmla="*/ 8048842 w 8855603"/>
                <a:gd name="connsiteY237" fmla="*/ 2370911 h 3030827"/>
                <a:gd name="connsiteX238" fmla="*/ 8010577 w 8855603"/>
                <a:gd name="connsiteY238" fmla="*/ 2349653 h 3030827"/>
                <a:gd name="connsiteX239" fmla="*/ 7676518 w 8855603"/>
                <a:gd name="connsiteY239" fmla="*/ 2086657 h 3030827"/>
                <a:gd name="connsiteX240" fmla="*/ 7635823 w 8855603"/>
                <a:gd name="connsiteY240" fmla="*/ 2084835 h 3030827"/>
                <a:gd name="connsiteX241" fmla="*/ 7521028 w 8855603"/>
                <a:gd name="connsiteY241" fmla="*/ 2155899 h 3030827"/>
                <a:gd name="connsiteX242" fmla="*/ 7357644 w 8855603"/>
                <a:gd name="connsiteY242" fmla="*/ 2249435 h 3030827"/>
                <a:gd name="connsiteX243" fmla="*/ 7220983 w 8855603"/>
                <a:gd name="connsiteY243" fmla="*/ 2098805 h 3030827"/>
                <a:gd name="connsiteX244" fmla="*/ 7188185 w 8855603"/>
                <a:gd name="connsiteY244" fmla="*/ 2069043 h 3030827"/>
                <a:gd name="connsiteX245" fmla="*/ 7101936 w 8855603"/>
                <a:gd name="connsiteY245" fmla="*/ 1991906 h 3030827"/>
                <a:gd name="connsiteX246" fmla="*/ 6984105 w 8855603"/>
                <a:gd name="connsiteY246" fmla="*/ 1987654 h 3030827"/>
                <a:gd name="connsiteX247" fmla="*/ 6925189 w 8855603"/>
                <a:gd name="connsiteY247" fmla="*/ 1965788 h 3030827"/>
                <a:gd name="connsiteX248" fmla="*/ 6388264 w 8855603"/>
                <a:gd name="connsiteY248" fmla="*/ 1509039 h 3030827"/>
                <a:gd name="connsiteX249" fmla="*/ 6368829 w 8855603"/>
                <a:gd name="connsiteY249" fmla="*/ 1493247 h 3030827"/>
                <a:gd name="connsiteX250" fmla="*/ 6372473 w 8855603"/>
                <a:gd name="connsiteY250" fmla="*/ 1500535 h 3030827"/>
                <a:gd name="connsiteX251" fmla="*/ 6300194 w 8855603"/>
                <a:gd name="connsiteY251" fmla="*/ 1571599 h 3030827"/>
                <a:gd name="connsiteX252" fmla="*/ 6390694 w 8855603"/>
                <a:gd name="connsiteY252" fmla="*/ 1594072 h 3030827"/>
                <a:gd name="connsiteX253" fmla="*/ 6303839 w 8855603"/>
                <a:gd name="connsiteY253" fmla="*/ 1618974 h 3030827"/>
                <a:gd name="connsiteX254" fmla="*/ 6166571 w 8855603"/>
                <a:gd name="connsiteY254" fmla="*/ 1693075 h 3030827"/>
                <a:gd name="connsiteX255" fmla="*/ 6113729 w 8855603"/>
                <a:gd name="connsiteY255" fmla="*/ 1710081 h 3030827"/>
                <a:gd name="connsiteX256" fmla="*/ 6072427 w 8855603"/>
                <a:gd name="connsiteY256" fmla="*/ 1707045 h 3030827"/>
                <a:gd name="connsiteX257" fmla="*/ 6072427 w 8855603"/>
                <a:gd name="connsiteY257" fmla="*/ 1711296 h 3030827"/>
                <a:gd name="connsiteX258" fmla="*/ 6246138 w 8855603"/>
                <a:gd name="connsiteY258" fmla="*/ 1738628 h 3030827"/>
                <a:gd name="connsiteX259" fmla="*/ 6159890 w 8855603"/>
                <a:gd name="connsiteY259" fmla="*/ 1756242 h 3030827"/>
                <a:gd name="connsiteX260" fmla="*/ 5972817 w 8855603"/>
                <a:gd name="connsiteY260" fmla="*/ 1784182 h 3030827"/>
                <a:gd name="connsiteX261" fmla="*/ 5919367 w 8855603"/>
                <a:gd name="connsiteY261" fmla="*/ 1815158 h 3030827"/>
                <a:gd name="connsiteX262" fmla="*/ 6135594 w 8855603"/>
                <a:gd name="connsiteY262" fmla="*/ 1849171 h 3030827"/>
                <a:gd name="connsiteX263" fmla="*/ 5854377 w 8855603"/>
                <a:gd name="connsiteY263" fmla="*/ 1897154 h 3030827"/>
                <a:gd name="connsiteX264" fmla="*/ 5837371 w 8855603"/>
                <a:gd name="connsiteY264" fmla="*/ 1902013 h 3030827"/>
                <a:gd name="connsiteX265" fmla="*/ 5751730 w 8855603"/>
                <a:gd name="connsiteY265" fmla="*/ 1888651 h 3030827"/>
                <a:gd name="connsiteX266" fmla="*/ 5166216 w 8855603"/>
                <a:gd name="connsiteY266" fmla="*/ 1027993 h 3030827"/>
                <a:gd name="connsiteX267" fmla="*/ 5063568 w 8855603"/>
                <a:gd name="connsiteY267" fmla="*/ 980618 h 3030827"/>
                <a:gd name="connsiteX268" fmla="*/ 4994934 w 8855603"/>
                <a:gd name="connsiteY268" fmla="*/ 953893 h 3030827"/>
                <a:gd name="connsiteX269" fmla="*/ 4282478 w 8855603"/>
                <a:gd name="connsiteY269" fmla="*/ 132715 h 3030827"/>
                <a:gd name="connsiteX270" fmla="*/ 4264256 w 8855603"/>
                <a:gd name="connsiteY270" fmla="*/ 113886 h 3030827"/>
                <a:gd name="connsiteX271" fmla="*/ 4058354 w 8855603"/>
                <a:gd name="connsiteY271" fmla="*/ 343476 h 3030827"/>
                <a:gd name="connsiteX272" fmla="*/ 4342001 w 8855603"/>
                <a:gd name="connsiteY272" fmla="*/ 377489 h 3030827"/>
                <a:gd name="connsiteX273" fmla="*/ 4321957 w 8855603"/>
                <a:gd name="connsiteY273" fmla="*/ 384170 h 3030827"/>
                <a:gd name="connsiteX274" fmla="*/ 4001868 w 8855603"/>
                <a:gd name="connsiteY274" fmla="*/ 423043 h 3030827"/>
                <a:gd name="connsiteX275" fmla="*/ 3970892 w 8855603"/>
                <a:gd name="connsiteY275" fmla="*/ 438227 h 3030827"/>
                <a:gd name="connsiteX276" fmla="*/ 3973928 w 8855603"/>
                <a:gd name="connsiteY276" fmla="*/ 445516 h 3030827"/>
                <a:gd name="connsiteX277" fmla="*/ 4266686 w 8855603"/>
                <a:gd name="connsiteY277" fmla="*/ 480744 h 3030827"/>
                <a:gd name="connsiteX278" fmla="*/ 4257575 w 8855603"/>
                <a:gd name="connsiteY278" fmla="*/ 484996 h 3030827"/>
                <a:gd name="connsiteX279" fmla="*/ 3911976 w 8855603"/>
                <a:gd name="connsiteY279" fmla="*/ 526905 h 3030827"/>
                <a:gd name="connsiteX280" fmla="*/ 3880392 w 8855603"/>
                <a:gd name="connsiteY280" fmla="*/ 537838 h 3030827"/>
                <a:gd name="connsiteX281" fmla="*/ 3882214 w 8855603"/>
                <a:gd name="connsiteY281" fmla="*/ 545734 h 3030827"/>
                <a:gd name="connsiteX282" fmla="*/ 4186511 w 8855603"/>
                <a:gd name="connsiteY282" fmla="*/ 582784 h 3030827"/>
                <a:gd name="connsiteX283" fmla="*/ 4121522 w 8855603"/>
                <a:gd name="connsiteY283" fmla="*/ 593717 h 3030827"/>
                <a:gd name="connsiteX284" fmla="*/ 3812973 w 8855603"/>
                <a:gd name="connsiteY284" fmla="*/ 629552 h 3030827"/>
                <a:gd name="connsiteX285" fmla="*/ 3787463 w 8855603"/>
                <a:gd name="connsiteY285" fmla="*/ 642307 h 3030827"/>
                <a:gd name="connsiteX286" fmla="*/ 3789892 w 8855603"/>
                <a:gd name="connsiteY286" fmla="*/ 648988 h 3030827"/>
                <a:gd name="connsiteX287" fmla="*/ 4078398 w 8855603"/>
                <a:gd name="connsiteY287" fmla="*/ 683609 h 3030827"/>
                <a:gd name="connsiteX288" fmla="*/ 4026163 w 8855603"/>
                <a:gd name="connsiteY288" fmla="*/ 693934 h 3030827"/>
                <a:gd name="connsiteX289" fmla="*/ 3726725 w 8855603"/>
                <a:gd name="connsiteY289" fmla="*/ 730377 h 3030827"/>
                <a:gd name="connsiteX290" fmla="*/ 3697570 w 8855603"/>
                <a:gd name="connsiteY290" fmla="*/ 743132 h 3030827"/>
                <a:gd name="connsiteX291" fmla="*/ 3700607 w 8855603"/>
                <a:gd name="connsiteY291" fmla="*/ 750421 h 3030827"/>
                <a:gd name="connsiteX292" fmla="*/ 3990935 w 8855603"/>
                <a:gd name="connsiteY292" fmla="*/ 785041 h 3030827"/>
                <a:gd name="connsiteX293" fmla="*/ 3973928 w 8855603"/>
                <a:gd name="connsiteY293" fmla="*/ 791723 h 3030827"/>
                <a:gd name="connsiteX294" fmla="*/ 3635618 w 8855603"/>
                <a:gd name="connsiteY294" fmla="*/ 831810 h 3030827"/>
                <a:gd name="connsiteX295" fmla="*/ 3600390 w 8855603"/>
                <a:gd name="connsiteY295" fmla="*/ 860964 h 3030827"/>
                <a:gd name="connsiteX296" fmla="*/ 3899828 w 8855603"/>
                <a:gd name="connsiteY296" fmla="*/ 896799 h 3030827"/>
                <a:gd name="connsiteX297" fmla="*/ 3892539 w 8855603"/>
                <a:gd name="connsiteY297" fmla="*/ 902873 h 3030827"/>
                <a:gd name="connsiteX298" fmla="*/ 3560910 w 8855603"/>
                <a:gd name="connsiteY298" fmla="*/ 940531 h 3030827"/>
                <a:gd name="connsiteX299" fmla="*/ 3480736 w 8855603"/>
                <a:gd name="connsiteY299" fmla="*/ 993373 h 3030827"/>
                <a:gd name="connsiteX300" fmla="*/ 3791107 w 8855603"/>
                <a:gd name="connsiteY300" fmla="*/ 1030423 h 3030827"/>
                <a:gd name="connsiteX301" fmla="*/ 3733406 w 8855603"/>
                <a:gd name="connsiteY301" fmla="*/ 1040748 h 3030827"/>
                <a:gd name="connsiteX302" fmla="*/ 3410887 w 8855603"/>
                <a:gd name="connsiteY302" fmla="*/ 1077191 h 3030827"/>
                <a:gd name="connsiteX303" fmla="*/ 3391451 w 8855603"/>
                <a:gd name="connsiteY303" fmla="*/ 1088731 h 3030827"/>
                <a:gd name="connsiteX304" fmla="*/ 3394488 w 8855603"/>
                <a:gd name="connsiteY304" fmla="*/ 1093590 h 3030827"/>
                <a:gd name="connsiteX305" fmla="*/ 3695748 w 8855603"/>
                <a:gd name="connsiteY305" fmla="*/ 1129426 h 3030827"/>
                <a:gd name="connsiteX306" fmla="*/ 3689067 w 8855603"/>
                <a:gd name="connsiteY306" fmla="*/ 1134285 h 3030827"/>
                <a:gd name="connsiteX307" fmla="*/ 3324639 w 8855603"/>
                <a:gd name="connsiteY307" fmla="*/ 1177409 h 3030827"/>
                <a:gd name="connsiteX308" fmla="*/ 3301558 w 8855603"/>
                <a:gd name="connsiteY308" fmla="*/ 1186520 h 3030827"/>
                <a:gd name="connsiteX309" fmla="*/ 3303988 w 8855603"/>
                <a:gd name="connsiteY309" fmla="*/ 1193201 h 3030827"/>
                <a:gd name="connsiteX310" fmla="*/ 3602212 w 8855603"/>
                <a:gd name="connsiteY310" fmla="*/ 1229036 h 3030827"/>
                <a:gd name="connsiteX311" fmla="*/ 3232925 w 8855603"/>
                <a:gd name="connsiteY311" fmla="*/ 1276412 h 3030827"/>
                <a:gd name="connsiteX312" fmla="*/ 3218347 w 8855603"/>
                <a:gd name="connsiteY312" fmla="*/ 1281271 h 3030827"/>
                <a:gd name="connsiteX313" fmla="*/ 3132099 w 8855603"/>
                <a:gd name="connsiteY313" fmla="*/ 1270945 h 3030827"/>
                <a:gd name="connsiteX314" fmla="*/ 2901902 w 8855603"/>
                <a:gd name="connsiteY314" fmla="*/ 983655 h 3030827"/>
                <a:gd name="connsiteX315" fmla="*/ 2748843 w 8855603"/>
                <a:gd name="connsiteY315" fmla="*/ 792330 h 3030827"/>
                <a:gd name="connsiteX316" fmla="*/ 2620078 w 8855603"/>
                <a:gd name="connsiteY316" fmla="*/ 903480 h 3030827"/>
                <a:gd name="connsiteX317" fmla="*/ 2813225 w 8855603"/>
                <a:gd name="connsiteY317" fmla="*/ 934457 h 3030827"/>
                <a:gd name="connsiteX318" fmla="*/ 2550229 w 8855603"/>
                <a:gd name="connsiteY318" fmla="*/ 980618 h 3030827"/>
                <a:gd name="connsiteX319" fmla="*/ 2497387 w 8855603"/>
                <a:gd name="connsiteY319" fmla="*/ 1003091 h 3030827"/>
                <a:gd name="connsiteX320" fmla="*/ 2499817 w 8855603"/>
                <a:gd name="connsiteY320" fmla="*/ 1012202 h 3030827"/>
                <a:gd name="connsiteX321" fmla="*/ 2693571 w 8855603"/>
                <a:gd name="connsiteY321" fmla="*/ 1043178 h 3030827"/>
                <a:gd name="connsiteX322" fmla="*/ 2425109 w 8855603"/>
                <a:gd name="connsiteY322" fmla="*/ 1088124 h 3030827"/>
                <a:gd name="connsiteX323" fmla="*/ 2341290 w 8855603"/>
                <a:gd name="connsiteY323" fmla="*/ 1143396 h 3030827"/>
                <a:gd name="connsiteX324" fmla="*/ 2550229 w 8855603"/>
                <a:gd name="connsiteY324" fmla="*/ 1176194 h 3030827"/>
                <a:gd name="connsiteX325" fmla="*/ 2544155 w 8855603"/>
                <a:gd name="connsiteY325" fmla="*/ 1180446 h 3030827"/>
                <a:gd name="connsiteX326" fmla="*/ 2269620 w 8855603"/>
                <a:gd name="connsiteY326" fmla="*/ 1223570 h 3030827"/>
                <a:gd name="connsiteX327" fmla="*/ 2245324 w 8855603"/>
                <a:gd name="connsiteY327" fmla="*/ 1226607 h 3030827"/>
                <a:gd name="connsiteX328" fmla="*/ 2187016 w 8855603"/>
                <a:gd name="connsiteY328" fmla="*/ 1275805 h 3030827"/>
                <a:gd name="connsiteX329" fmla="*/ 2395347 w 8855603"/>
                <a:gd name="connsiteY329" fmla="*/ 1308603 h 3030827"/>
                <a:gd name="connsiteX330" fmla="*/ 2182764 w 8855603"/>
                <a:gd name="connsiteY330" fmla="*/ 1344439 h 3030827"/>
                <a:gd name="connsiteX331" fmla="*/ 2021201 w 8855603"/>
                <a:gd name="connsiteY331" fmla="*/ 1416717 h 3030827"/>
                <a:gd name="connsiteX332" fmla="*/ 1965322 w 8855603"/>
                <a:gd name="connsiteY332" fmla="*/ 1426435 h 3030827"/>
                <a:gd name="connsiteX333" fmla="*/ 1876037 w 8855603"/>
                <a:gd name="connsiteY333" fmla="*/ 1392422 h 3030827"/>
                <a:gd name="connsiteX334" fmla="*/ 1814084 w 8855603"/>
                <a:gd name="connsiteY334" fmla="*/ 1419146 h 3030827"/>
                <a:gd name="connsiteX335" fmla="*/ 2013912 w 8855603"/>
                <a:gd name="connsiteY335" fmla="*/ 1450123 h 3030827"/>
                <a:gd name="connsiteX336" fmla="*/ 2002980 w 8855603"/>
                <a:gd name="connsiteY336" fmla="*/ 1456196 h 3030827"/>
                <a:gd name="connsiteX337" fmla="*/ 1756383 w 8855603"/>
                <a:gd name="connsiteY337" fmla="*/ 1495069 h 3030827"/>
                <a:gd name="connsiteX338" fmla="*/ 1710830 w 8855603"/>
                <a:gd name="connsiteY338" fmla="*/ 1513898 h 3030827"/>
                <a:gd name="connsiteX339" fmla="*/ 1676209 w 8855603"/>
                <a:gd name="connsiteY339" fmla="*/ 1524830 h 3030827"/>
                <a:gd name="connsiteX340" fmla="*/ 1622152 w 8855603"/>
                <a:gd name="connsiteY340" fmla="*/ 1526045 h 3030827"/>
                <a:gd name="connsiteX341" fmla="*/ 1605146 w 8855603"/>
                <a:gd name="connsiteY341" fmla="*/ 1530904 h 3030827"/>
                <a:gd name="connsiteX342" fmla="*/ 1555948 w 8855603"/>
                <a:gd name="connsiteY342" fmla="*/ 1589820 h 3030827"/>
                <a:gd name="connsiteX343" fmla="*/ 1768531 w 8855603"/>
                <a:gd name="connsiteY343" fmla="*/ 1623226 h 3030827"/>
                <a:gd name="connsiteX344" fmla="*/ 1526794 w 8855603"/>
                <a:gd name="connsiteY344" fmla="*/ 1664528 h 3030827"/>
                <a:gd name="connsiteX345" fmla="*/ 1444797 w 8855603"/>
                <a:gd name="connsiteY345" fmla="*/ 1728303 h 3030827"/>
                <a:gd name="connsiteX346" fmla="*/ 1682890 w 8855603"/>
                <a:gd name="connsiteY346" fmla="*/ 1765960 h 3030827"/>
                <a:gd name="connsiteX347" fmla="*/ 1532867 w 8855603"/>
                <a:gd name="connsiteY347" fmla="*/ 1792685 h 3030827"/>
                <a:gd name="connsiteX348" fmla="*/ 1401066 w 8855603"/>
                <a:gd name="connsiteY348" fmla="*/ 1811514 h 3030827"/>
                <a:gd name="connsiteX349" fmla="*/ 1359157 w 8855603"/>
                <a:gd name="connsiteY349" fmla="*/ 1832772 h 3030827"/>
                <a:gd name="connsiteX350" fmla="*/ 1289308 w 8855603"/>
                <a:gd name="connsiteY350" fmla="*/ 1920235 h 3030827"/>
                <a:gd name="connsiteX351" fmla="*/ 1234644 w 8855603"/>
                <a:gd name="connsiteY351" fmla="*/ 1949997 h 3030827"/>
                <a:gd name="connsiteX352" fmla="*/ 1184839 w 8855603"/>
                <a:gd name="connsiteY352" fmla="*/ 1959715 h 3030827"/>
                <a:gd name="connsiteX353" fmla="*/ 1186053 w 8855603"/>
                <a:gd name="connsiteY353" fmla="*/ 1965181 h 3030827"/>
                <a:gd name="connsiteX354" fmla="*/ 1337898 w 8855603"/>
                <a:gd name="connsiteY354" fmla="*/ 1989476 h 3030827"/>
                <a:gd name="connsiteX355" fmla="*/ 1063970 w 8855603"/>
                <a:gd name="connsiteY355" fmla="*/ 2034422 h 3030827"/>
                <a:gd name="connsiteX356" fmla="*/ 983188 w 8855603"/>
                <a:gd name="connsiteY356" fmla="*/ 2085442 h 3030827"/>
                <a:gd name="connsiteX357" fmla="*/ 1183624 w 8855603"/>
                <a:gd name="connsiteY357" fmla="*/ 2117633 h 3030827"/>
                <a:gd name="connsiteX358" fmla="*/ 933990 w 8855603"/>
                <a:gd name="connsiteY358" fmla="*/ 2160757 h 3030827"/>
                <a:gd name="connsiteX359" fmla="*/ 896333 w 8855603"/>
                <a:gd name="connsiteY359" fmla="*/ 2183838 h 3030827"/>
                <a:gd name="connsiteX360" fmla="*/ 788219 w 8855603"/>
                <a:gd name="connsiteY360" fmla="*/ 2327180 h 3030827"/>
                <a:gd name="connsiteX361" fmla="*/ 708045 w 8855603"/>
                <a:gd name="connsiteY361" fmla="*/ 2322928 h 3030827"/>
                <a:gd name="connsiteX362" fmla="*/ 673424 w 8855603"/>
                <a:gd name="connsiteY362" fmla="*/ 2266442 h 3030827"/>
                <a:gd name="connsiteX363" fmla="*/ 585354 w 8855603"/>
                <a:gd name="connsiteY363" fmla="*/ 2378807 h 3030827"/>
                <a:gd name="connsiteX364" fmla="*/ 799759 w 8855603"/>
                <a:gd name="connsiteY364" fmla="*/ 2412820 h 3030827"/>
                <a:gd name="connsiteX365" fmla="*/ 566525 w 8855603"/>
                <a:gd name="connsiteY365" fmla="*/ 2451693 h 3030827"/>
                <a:gd name="connsiteX366" fmla="*/ 480277 w 8855603"/>
                <a:gd name="connsiteY366" fmla="*/ 2516075 h 3030827"/>
                <a:gd name="connsiteX367" fmla="*/ 692861 w 8855603"/>
                <a:gd name="connsiteY367" fmla="*/ 2549481 h 3030827"/>
                <a:gd name="connsiteX368" fmla="*/ 679498 w 8855603"/>
                <a:gd name="connsiteY368" fmla="*/ 2556162 h 3030827"/>
                <a:gd name="connsiteX369" fmla="*/ 432902 w 8855603"/>
                <a:gd name="connsiteY369" fmla="*/ 2595034 h 3030827"/>
                <a:gd name="connsiteX370" fmla="*/ 411643 w 8855603"/>
                <a:gd name="connsiteY370" fmla="*/ 2602323 h 3030827"/>
                <a:gd name="connsiteX371" fmla="*/ 361838 w 8855603"/>
                <a:gd name="connsiteY371" fmla="*/ 2665490 h 3030827"/>
                <a:gd name="connsiteX372" fmla="*/ 579888 w 8855603"/>
                <a:gd name="connsiteY372" fmla="*/ 2700111 h 3030827"/>
                <a:gd name="connsiteX373" fmla="*/ 564703 w 8855603"/>
                <a:gd name="connsiteY373" fmla="*/ 2707400 h 3030827"/>
                <a:gd name="connsiteX374" fmla="*/ 336328 w 8855603"/>
                <a:gd name="connsiteY374" fmla="*/ 2742020 h 3030827"/>
                <a:gd name="connsiteX375" fmla="*/ 246436 w 8855603"/>
                <a:gd name="connsiteY375" fmla="*/ 2814299 h 3030827"/>
                <a:gd name="connsiteX376" fmla="*/ 474811 w 8855603"/>
                <a:gd name="connsiteY376" fmla="*/ 2850134 h 3030827"/>
                <a:gd name="connsiteX377" fmla="*/ 206956 w 8855603"/>
                <a:gd name="connsiteY377" fmla="*/ 2895080 h 3030827"/>
                <a:gd name="connsiteX378" fmla="*/ 151077 w 8855603"/>
                <a:gd name="connsiteY378" fmla="*/ 2938812 h 3030827"/>
                <a:gd name="connsiteX379" fmla="*/ 157151 w 8855603"/>
                <a:gd name="connsiteY379" fmla="*/ 2941241 h 3030827"/>
                <a:gd name="connsiteX380" fmla="*/ 828306 w 8855603"/>
                <a:gd name="connsiteY380" fmla="*/ 2941241 h 3030827"/>
                <a:gd name="connsiteX381" fmla="*/ 855638 w 8855603"/>
                <a:gd name="connsiteY381" fmla="*/ 2932130 h 3030827"/>
                <a:gd name="connsiteX382" fmla="*/ 853816 w 8855603"/>
                <a:gd name="connsiteY382" fmla="*/ 2927271 h 3030827"/>
                <a:gd name="connsiteX383" fmla="*/ 820410 w 8855603"/>
                <a:gd name="connsiteY383" fmla="*/ 2925449 h 3030827"/>
                <a:gd name="connsiteX384" fmla="*/ 883578 w 8855603"/>
                <a:gd name="connsiteY384" fmla="*/ 2876251 h 3030827"/>
                <a:gd name="connsiteX385" fmla="*/ 827092 w 8855603"/>
                <a:gd name="connsiteY385" fmla="*/ 2876251 h 3030827"/>
                <a:gd name="connsiteX386" fmla="*/ 889652 w 8855603"/>
                <a:gd name="connsiteY386" fmla="*/ 2823409 h 3030827"/>
                <a:gd name="connsiteX387" fmla="*/ 870823 w 8855603"/>
                <a:gd name="connsiteY387" fmla="*/ 2814299 h 3030827"/>
                <a:gd name="connsiteX388" fmla="*/ 904229 w 8855603"/>
                <a:gd name="connsiteY388" fmla="*/ 2762671 h 3030827"/>
                <a:gd name="connsiteX389" fmla="*/ 883578 w 8855603"/>
                <a:gd name="connsiteY389" fmla="*/ 2755990 h 3030827"/>
                <a:gd name="connsiteX390" fmla="*/ 932776 w 8855603"/>
                <a:gd name="connsiteY390" fmla="*/ 2691000 h 3030827"/>
                <a:gd name="connsiteX391" fmla="*/ 903014 w 8855603"/>
                <a:gd name="connsiteY391" fmla="*/ 2691000 h 3030827"/>
                <a:gd name="connsiteX392" fmla="*/ 938242 w 8855603"/>
                <a:gd name="connsiteY392" fmla="*/ 2643017 h 3030827"/>
                <a:gd name="connsiteX393" fmla="*/ 903014 w 8855603"/>
                <a:gd name="connsiteY393" fmla="*/ 2646662 h 3030827"/>
                <a:gd name="connsiteX394" fmla="*/ 961930 w 8855603"/>
                <a:gd name="connsiteY394" fmla="*/ 2546444 h 3030827"/>
                <a:gd name="connsiteX395" fmla="*/ 953427 w 8855603"/>
                <a:gd name="connsiteY395" fmla="*/ 2543407 h 3030827"/>
                <a:gd name="connsiteX396" fmla="*/ 1000802 w 8855603"/>
                <a:gd name="connsiteY396" fmla="*/ 2454122 h 3030827"/>
                <a:gd name="connsiteX397" fmla="*/ 1082799 w 8855603"/>
                <a:gd name="connsiteY397" fmla="*/ 2571347 h 3030827"/>
                <a:gd name="connsiteX398" fmla="*/ 1063970 w 8855603"/>
                <a:gd name="connsiteY398" fmla="*/ 2571347 h 3030827"/>
                <a:gd name="connsiteX399" fmla="*/ 1103450 w 8855603"/>
                <a:gd name="connsiteY399" fmla="*/ 2616900 h 3030827"/>
                <a:gd name="connsiteX400" fmla="*/ 1085228 w 8855603"/>
                <a:gd name="connsiteY400" fmla="*/ 2620544 h 3030827"/>
                <a:gd name="connsiteX401" fmla="*/ 1125315 w 8855603"/>
                <a:gd name="connsiteY401" fmla="*/ 2667920 h 3030827"/>
                <a:gd name="connsiteX402" fmla="*/ 1085836 w 8855603"/>
                <a:gd name="connsiteY402" fmla="*/ 2660024 h 3030827"/>
                <a:gd name="connsiteX403" fmla="*/ 1118027 w 8855603"/>
                <a:gd name="connsiteY403" fmla="*/ 2704970 h 3030827"/>
                <a:gd name="connsiteX404" fmla="*/ 1099198 w 8855603"/>
                <a:gd name="connsiteY404" fmla="*/ 2709829 h 3030827"/>
                <a:gd name="connsiteX405" fmla="*/ 1133211 w 8855603"/>
                <a:gd name="connsiteY405" fmla="*/ 2755383 h 3030827"/>
                <a:gd name="connsiteX406" fmla="*/ 1110131 w 8855603"/>
                <a:gd name="connsiteY406" fmla="*/ 2760242 h 3030827"/>
                <a:gd name="connsiteX407" fmla="*/ 1161151 w 8855603"/>
                <a:gd name="connsiteY407" fmla="*/ 2814299 h 3030827"/>
                <a:gd name="connsiteX408" fmla="*/ 1133819 w 8855603"/>
                <a:gd name="connsiteY408" fmla="*/ 2814299 h 3030827"/>
                <a:gd name="connsiteX409" fmla="*/ 1162365 w 8855603"/>
                <a:gd name="connsiteY409" fmla="*/ 2849527 h 3030827"/>
                <a:gd name="connsiteX410" fmla="*/ 1246184 w 8855603"/>
                <a:gd name="connsiteY410" fmla="*/ 2769352 h 3030827"/>
                <a:gd name="connsiteX411" fmla="*/ 1223103 w 8855603"/>
                <a:gd name="connsiteY411" fmla="*/ 2766316 h 3030827"/>
                <a:gd name="connsiteX412" fmla="*/ 1271086 w 8855603"/>
                <a:gd name="connsiteY412" fmla="*/ 2695252 h 3030827"/>
                <a:gd name="connsiteX413" fmla="*/ 1240717 w 8855603"/>
                <a:gd name="connsiteY413" fmla="*/ 2688571 h 3030827"/>
                <a:gd name="connsiteX414" fmla="*/ 1308744 w 8855603"/>
                <a:gd name="connsiteY414" fmla="*/ 2599286 h 3030827"/>
                <a:gd name="connsiteX415" fmla="*/ 1265620 w 8855603"/>
                <a:gd name="connsiteY415" fmla="*/ 2602930 h 3030827"/>
                <a:gd name="connsiteX416" fmla="*/ 1315425 w 8855603"/>
                <a:gd name="connsiteY416" fmla="*/ 2536119 h 3030827"/>
                <a:gd name="connsiteX417" fmla="*/ 1264405 w 8855603"/>
                <a:gd name="connsiteY417" fmla="*/ 2543407 h 3030827"/>
                <a:gd name="connsiteX418" fmla="*/ 1313603 w 8855603"/>
                <a:gd name="connsiteY418" fmla="*/ 2486313 h 3030827"/>
                <a:gd name="connsiteX419" fmla="*/ 1316640 w 8855603"/>
                <a:gd name="connsiteY419" fmla="*/ 2466270 h 3030827"/>
                <a:gd name="connsiteX420" fmla="*/ 1311781 w 8855603"/>
                <a:gd name="connsiteY420" fmla="*/ 2465055 h 3030827"/>
                <a:gd name="connsiteX421" fmla="*/ 1350653 w 8855603"/>
                <a:gd name="connsiteY421" fmla="*/ 2403102 h 3030827"/>
                <a:gd name="connsiteX422" fmla="*/ 1321499 w 8855603"/>
                <a:gd name="connsiteY422" fmla="*/ 2412213 h 3030827"/>
                <a:gd name="connsiteX423" fmla="*/ 1398029 w 8855603"/>
                <a:gd name="connsiteY423" fmla="*/ 2278589 h 3030827"/>
                <a:gd name="connsiteX424" fmla="*/ 1470307 w 8855603"/>
                <a:gd name="connsiteY424" fmla="*/ 2385488 h 3030827"/>
                <a:gd name="connsiteX425" fmla="*/ 1475166 w 8855603"/>
                <a:gd name="connsiteY425" fmla="*/ 2407961 h 3030827"/>
                <a:gd name="connsiteX426" fmla="*/ 1517075 w 8855603"/>
                <a:gd name="connsiteY426" fmla="*/ 2446226 h 3030827"/>
                <a:gd name="connsiteX427" fmla="*/ 1479418 w 8855603"/>
                <a:gd name="connsiteY427" fmla="*/ 2440760 h 3030827"/>
                <a:gd name="connsiteX428" fmla="*/ 1535297 w 8855603"/>
                <a:gd name="connsiteY428" fmla="*/ 2505750 h 3030827"/>
                <a:gd name="connsiteX429" fmla="*/ 1506750 w 8855603"/>
                <a:gd name="connsiteY429" fmla="*/ 2505750 h 3030827"/>
                <a:gd name="connsiteX430" fmla="*/ 1562629 w 8855603"/>
                <a:gd name="connsiteY430" fmla="*/ 2571347 h 3030827"/>
                <a:gd name="connsiteX431" fmla="*/ 1508572 w 8855603"/>
                <a:gd name="connsiteY431" fmla="*/ 2560414 h 3030827"/>
                <a:gd name="connsiteX432" fmla="*/ 1553518 w 8855603"/>
                <a:gd name="connsiteY432" fmla="*/ 2622366 h 3030827"/>
                <a:gd name="connsiteX433" fmla="*/ 1524971 w 8855603"/>
                <a:gd name="connsiteY433" fmla="*/ 2625403 h 3030827"/>
                <a:gd name="connsiteX434" fmla="*/ 1572954 w 8855603"/>
                <a:gd name="connsiteY434" fmla="*/ 2687964 h 3030827"/>
                <a:gd name="connsiteX435" fmla="*/ 1538334 w 8855603"/>
                <a:gd name="connsiteY435" fmla="*/ 2691608 h 3030827"/>
                <a:gd name="connsiteX436" fmla="*/ 1612434 w 8855603"/>
                <a:gd name="connsiteY436" fmla="*/ 2762671 h 3030827"/>
                <a:gd name="connsiteX437" fmla="*/ 1659202 w 8855603"/>
                <a:gd name="connsiteY437" fmla="*/ 2655772 h 3030827"/>
                <a:gd name="connsiteX438" fmla="*/ 1727229 w 8855603"/>
                <a:gd name="connsiteY438" fmla="*/ 2783322 h 3030827"/>
                <a:gd name="connsiteX439" fmla="*/ 1711437 w 8855603"/>
                <a:gd name="connsiteY439" fmla="*/ 2784537 h 3030827"/>
                <a:gd name="connsiteX440" fmla="*/ 1742413 w 8855603"/>
                <a:gd name="connsiteY440" fmla="*/ 2870785 h 3030827"/>
                <a:gd name="connsiteX441" fmla="*/ 1741199 w 8855603"/>
                <a:gd name="connsiteY441" fmla="*/ 2872000 h 3030827"/>
                <a:gd name="connsiteX442" fmla="*/ 1756383 w 8855603"/>
                <a:gd name="connsiteY442" fmla="*/ 2902976 h 3030827"/>
                <a:gd name="connsiteX443" fmla="*/ 1743021 w 8855603"/>
                <a:gd name="connsiteY443" fmla="*/ 2910872 h 3030827"/>
                <a:gd name="connsiteX444" fmla="*/ 1782501 w 8855603"/>
                <a:gd name="connsiteY444" fmla="*/ 2943063 h 3030827"/>
                <a:gd name="connsiteX445" fmla="*/ 1908836 w 8855603"/>
                <a:gd name="connsiteY445" fmla="*/ 2941848 h 3030827"/>
                <a:gd name="connsiteX446" fmla="*/ 1938597 w 8855603"/>
                <a:gd name="connsiteY446" fmla="*/ 2929093 h 3030827"/>
                <a:gd name="connsiteX447" fmla="*/ 1935560 w 8855603"/>
                <a:gd name="connsiteY447" fmla="*/ 2923627 h 3030827"/>
                <a:gd name="connsiteX448" fmla="*/ 1887577 w 8855603"/>
                <a:gd name="connsiteY448" fmla="*/ 2923627 h 3030827"/>
                <a:gd name="connsiteX449" fmla="*/ 1949530 w 8855603"/>
                <a:gd name="connsiteY449" fmla="*/ 2869570 h 3030827"/>
                <a:gd name="connsiteX450" fmla="*/ 1930094 w 8855603"/>
                <a:gd name="connsiteY450" fmla="*/ 2861674 h 3030827"/>
                <a:gd name="connsiteX451" fmla="*/ 1964107 w 8855603"/>
                <a:gd name="connsiteY451" fmla="*/ 2810654 h 3030827"/>
                <a:gd name="connsiteX452" fmla="*/ 1942849 w 8855603"/>
                <a:gd name="connsiteY452" fmla="*/ 2803366 h 3030827"/>
                <a:gd name="connsiteX453" fmla="*/ 1992654 w 8855603"/>
                <a:gd name="connsiteY453" fmla="*/ 2738376 h 3030827"/>
                <a:gd name="connsiteX454" fmla="*/ 1962893 w 8855603"/>
                <a:gd name="connsiteY454" fmla="*/ 2738376 h 3030827"/>
                <a:gd name="connsiteX455" fmla="*/ 1998121 w 8855603"/>
                <a:gd name="connsiteY455" fmla="*/ 2689178 h 3030827"/>
                <a:gd name="connsiteX456" fmla="*/ 1964107 w 8855603"/>
                <a:gd name="connsiteY456" fmla="*/ 2693430 h 3030827"/>
                <a:gd name="connsiteX457" fmla="*/ 1964715 w 8855603"/>
                <a:gd name="connsiteY457" fmla="*/ 2690393 h 3030827"/>
                <a:gd name="connsiteX458" fmla="*/ 2023023 w 8855603"/>
                <a:gd name="connsiteY458" fmla="*/ 2593212 h 3030827"/>
                <a:gd name="connsiteX459" fmla="*/ 2012698 w 8855603"/>
                <a:gd name="connsiteY459" fmla="*/ 2590783 h 3030827"/>
                <a:gd name="connsiteX460" fmla="*/ 2060681 w 8855603"/>
                <a:gd name="connsiteY460" fmla="*/ 2502105 h 3030827"/>
                <a:gd name="connsiteX461" fmla="*/ 2144499 w 8855603"/>
                <a:gd name="connsiteY461" fmla="*/ 2613256 h 3030827"/>
                <a:gd name="connsiteX462" fmla="*/ 2145714 w 8855603"/>
                <a:gd name="connsiteY462" fmla="*/ 2616900 h 3030827"/>
                <a:gd name="connsiteX463" fmla="*/ 2126278 w 8855603"/>
                <a:gd name="connsiteY463" fmla="*/ 2618722 h 3030827"/>
                <a:gd name="connsiteX464" fmla="*/ 2165150 w 8855603"/>
                <a:gd name="connsiteY464" fmla="*/ 2663668 h 3030827"/>
                <a:gd name="connsiteX465" fmla="*/ 2146929 w 8855603"/>
                <a:gd name="connsiteY465" fmla="*/ 2667313 h 3030827"/>
                <a:gd name="connsiteX466" fmla="*/ 2186408 w 8855603"/>
                <a:gd name="connsiteY466" fmla="*/ 2714081 h 3030827"/>
                <a:gd name="connsiteX467" fmla="*/ 2146929 w 8855603"/>
                <a:gd name="connsiteY467" fmla="*/ 2706792 h 3030827"/>
                <a:gd name="connsiteX468" fmla="*/ 2179120 w 8855603"/>
                <a:gd name="connsiteY468" fmla="*/ 2752346 h 3030827"/>
                <a:gd name="connsiteX469" fmla="*/ 2159684 w 8855603"/>
                <a:gd name="connsiteY469" fmla="*/ 2755990 h 3030827"/>
                <a:gd name="connsiteX470" fmla="*/ 2193697 w 8855603"/>
                <a:gd name="connsiteY470" fmla="*/ 2801544 h 3030827"/>
                <a:gd name="connsiteX471" fmla="*/ 2170617 w 8855603"/>
                <a:gd name="connsiteY471" fmla="*/ 2806403 h 3030827"/>
                <a:gd name="connsiteX472" fmla="*/ 2221637 w 8855603"/>
                <a:gd name="connsiteY472" fmla="*/ 2859852 h 3030827"/>
                <a:gd name="connsiteX473" fmla="*/ 2194304 w 8855603"/>
                <a:gd name="connsiteY473" fmla="*/ 2858637 h 3030827"/>
                <a:gd name="connsiteX474" fmla="*/ 2233177 w 8855603"/>
                <a:gd name="connsiteY474" fmla="*/ 2909657 h 3030827"/>
                <a:gd name="connsiteX475" fmla="*/ 2343720 w 8855603"/>
                <a:gd name="connsiteY475" fmla="*/ 2827054 h 3030827"/>
                <a:gd name="connsiteX476" fmla="*/ 2340076 w 8855603"/>
                <a:gd name="connsiteY476" fmla="*/ 2817943 h 3030827"/>
                <a:gd name="connsiteX477" fmla="*/ 2239858 w 8855603"/>
                <a:gd name="connsiteY477" fmla="*/ 2825231 h 3030827"/>
                <a:gd name="connsiteX478" fmla="*/ 2328535 w 8855603"/>
                <a:gd name="connsiteY478" fmla="*/ 2754168 h 3030827"/>
                <a:gd name="connsiteX479" fmla="*/ 2357082 w 8855603"/>
                <a:gd name="connsiteY479" fmla="*/ 2716510 h 3030827"/>
                <a:gd name="connsiteX480" fmla="*/ 2319425 w 8855603"/>
                <a:gd name="connsiteY480" fmla="*/ 2713473 h 3030827"/>
                <a:gd name="connsiteX481" fmla="*/ 2367408 w 8855603"/>
                <a:gd name="connsiteY481" fmla="*/ 2649699 h 3030827"/>
                <a:gd name="connsiteX482" fmla="*/ 2347972 w 8855603"/>
                <a:gd name="connsiteY482" fmla="*/ 2607789 h 3030827"/>
                <a:gd name="connsiteX483" fmla="*/ 2344327 w 8855603"/>
                <a:gd name="connsiteY483" fmla="*/ 2602930 h 3030827"/>
                <a:gd name="connsiteX484" fmla="*/ 2436042 w 8855603"/>
                <a:gd name="connsiteY484" fmla="*/ 2483884 h 3030827"/>
                <a:gd name="connsiteX485" fmla="*/ 2381985 w 8855603"/>
                <a:gd name="connsiteY485" fmla="*/ 2488743 h 3030827"/>
                <a:gd name="connsiteX486" fmla="*/ 2448189 w 8855603"/>
                <a:gd name="connsiteY486" fmla="*/ 2403102 h 3030827"/>
                <a:gd name="connsiteX487" fmla="*/ 2443938 w 8855603"/>
                <a:gd name="connsiteY487" fmla="*/ 2398243 h 3030827"/>
                <a:gd name="connsiteX488" fmla="*/ 2380770 w 8855603"/>
                <a:gd name="connsiteY488" fmla="*/ 2409176 h 3030827"/>
                <a:gd name="connsiteX489" fmla="*/ 2465803 w 8855603"/>
                <a:gd name="connsiteY489" fmla="*/ 2311388 h 3030827"/>
                <a:gd name="connsiteX490" fmla="*/ 2444545 w 8855603"/>
                <a:gd name="connsiteY490" fmla="*/ 2302277 h 3030827"/>
                <a:gd name="connsiteX491" fmla="*/ 2496780 w 8855603"/>
                <a:gd name="connsiteY491" fmla="*/ 2221496 h 3030827"/>
                <a:gd name="connsiteX492" fmla="*/ 2491921 w 8855603"/>
                <a:gd name="connsiteY492" fmla="*/ 2217244 h 3030827"/>
                <a:gd name="connsiteX493" fmla="*/ 2448797 w 8855603"/>
                <a:gd name="connsiteY493" fmla="*/ 2229999 h 3030827"/>
                <a:gd name="connsiteX494" fmla="*/ 2551444 w 8855603"/>
                <a:gd name="connsiteY494" fmla="*/ 2064791 h 3030827"/>
                <a:gd name="connsiteX495" fmla="*/ 2562984 w 8855603"/>
                <a:gd name="connsiteY495" fmla="*/ 2042318 h 3030827"/>
                <a:gd name="connsiteX496" fmla="*/ 2677779 w 8855603"/>
                <a:gd name="connsiteY496" fmla="*/ 2203274 h 3030827"/>
                <a:gd name="connsiteX497" fmla="*/ 2657736 w 8855603"/>
                <a:gd name="connsiteY497" fmla="*/ 2209348 h 3030827"/>
                <a:gd name="connsiteX498" fmla="*/ 2725155 w 8855603"/>
                <a:gd name="connsiteY498" fmla="*/ 2270086 h 3030827"/>
                <a:gd name="connsiteX499" fmla="*/ 2723332 w 8855603"/>
                <a:gd name="connsiteY499" fmla="*/ 2273123 h 3030827"/>
                <a:gd name="connsiteX500" fmla="*/ 2683853 w 8855603"/>
                <a:gd name="connsiteY500" fmla="*/ 2264620 h 3030827"/>
                <a:gd name="connsiteX501" fmla="*/ 2679601 w 8855603"/>
                <a:gd name="connsiteY501" fmla="*/ 2269478 h 3030827"/>
                <a:gd name="connsiteX502" fmla="*/ 2752487 w 8855603"/>
                <a:gd name="connsiteY502" fmla="*/ 2352690 h 3030827"/>
                <a:gd name="connsiteX503" fmla="*/ 2712400 w 8855603"/>
                <a:gd name="connsiteY503" fmla="*/ 2352690 h 3030827"/>
                <a:gd name="connsiteX504" fmla="*/ 2792574 w 8855603"/>
                <a:gd name="connsiteY504" fmla="*/ 2445619 h 3030827"/>
                <a:gd name="connsiteX505" fmla="*/ 2723332 w 8855603"/>
                <a:gd name="connsiteY505" fmla="*/ 2429827 h 3030827"/>
                <a:gd name="connsiteX506" fmla="*/ 2720296 w 8855603"/>
                <a:gd name="connsiteY506" fmla="*/ 2434686 h 3030827"/>
                <a:gd name="connsiteX507" fmla="*/ 2778604 w 8855603"/>
                <a:gd name="connsiteY507" fmla="*/ 2514253 h 3030827"/>
                <a:gd name="connsiteX508" fmla="*/ 2738517 w 8855603"/>
                <a:gd name="connsiteY508" fmla="*/ 2517290 h 3030827"/>
                <a:gd name="connsiteX509" fmla="*/ 2806544 w 8855603"/>
                <a:gd name="connsiteY509" fmla="*/ 2604752 h 3030827"/>
                <a:gd name="connsiteX510" fmla="*/ 2763420 w 8855603"/>
                <a:gd name="connsiteY510" fmla="*/ 2608397 h 3030827"/>
                <a:gd name="connsiteX511" fmla="*/ 2757953 w 8855603"/>
                <a:gd name="connsiteY511" fmla="*/ 2616293 h 3030827"/>
                <a:gd name="connsiteX512" fmla="*/ 2858171 w 8855603"/>
                <a:gd name="connsiteY512" fmla="*/ 2705578 h 3030827"/>
                <a:gd name="connsiteX513" fmla="*/ 2855134 w 8855603"/>
                <a:gd name="connsiteY513" fmla="*/ 2710437 h 3030827"/>
                <a:gd name="connsiteX514" fmla="*/ 2803507 w 8855603"/>
                <a:gd name="connsiteY514" fmla="*/ 2703148 h 3030827"/>
                <a:gd name="connsiteX515" fmla="*/ 2883681 w 8855603"/>
                <a:gd name="connsiteY515" fmla="*/ 2812477 h 3030827"/>
                <a:gd name="connsiteX516" fmla="*/ 2821728 w 8855603"/>
                <a:gd name="connsiteY516" fmla="*/ 2812477 h 3030827"/>
                <a:gd name="connsiteX517" fmla="*/ 2886110 w 8855603"/>
                <a:gd name="connsiteY517" fmla="*/ 2877466 h 3030827"/>
                <a:gd name="connsiteX518" fmla="*/ 2963248 w 8855603"/>
                <a:gd name="connsiteY518" fmla="*/ 2801544 h 3030827"/>
                <a:gd name="connsiteX519" fmla="*/ 2941989 w 8855603"/>
                <a:gd name="connsiteY519" fmla="*/ 2796685 h 3030827"/>
                <a:gd name="connsiteX520" fmla="*/ 2988758 w 8855603"/>
                <a:gd name="connsiteY520" fmla="*/ 2727443 h 3030827"/>
                <a:gd name="connsiteX521" fmla="*/ 2959604 w 8855603"/>
                <a:gd name="connsiteY521" fmla="*/ 2720155 h 3030827"/>
                <a:gd name="connsiteX522" fmla="*/ 3027630 w 8855603"/>
                <a:gd name="connsiteY522" fmla="*/ 2630870 h 3030827"/>
                <a:gd name="connsiteX523" fmla="*/ 2983899 w 8855603"/>
                <a:gd name="connsiteY523" fmla="*/ 2635121 h 3030827"/>
                <a:gd name="connsiteX524" fmla="*/ 3034311 w 8855603"/>
                <a:gd name="connsiteY524" fmla="*/ 2568310 h 3030827"/>
                <a:gd name="connsiteX525" fmla="*/ 2983899 w 8855603"/>
                <a:gd name="connsiteY525" fmla="*/ 2575598 h 3030827"/>
                <a:gd name="connsiteX526" fmla="*/ 3043422 w 8855603"/>
                <a:gd name="connsiteY526" fmla="*/ 2506964 h 3030827"/>
                <a:gd name="connsiteX527" fmla="*/ 3030667 w 8855603"/>
                <a:gd name="connsiteY527" fmla="*/ 2497853 h 3030827"/>
                <a:gd name="connsiteX528" fmla="*/ 3070147 w 8855603"/>
                <a:gd name="connsiteY528" fmla="*/ 2435293 h 3030827"/>
                <a:gd name="connsiteX529" fmla="*/ 3040385 w 8855603"/>
                <a:gd name="connsiteY529" fmla="*/ 2443189 h 3030827"/>
                <a:gd name="connsiteX530" fmla="*/ 3114485 w 8855603"/>
                <a:gd name="connsiteY530" fmla="*/ 2304099 h 3030827"/>
                <a:gd name="connsiteX531" fmla="*/ 3148499 w 8855603"/>
                <a:gd name="connsiteY531" fmla="*/ 2368482 h 3030827"/>
                <a:gd name="connsiteX532" fmla="*/ 3191623 w 8855603"/>
                <a:gd name="connsiteY532" fmla="*/ 2417679 h 3030827"/>
                <a:gd name="connsiteX533" fmla="*/ 3196482 w 8855603"/>
                <a:gd name="connsiteY533" fmla="*/ 2422538 h 3030827"/>
                <a:gd name="connsiteX534" fmla="*/ 3217132 w 8855603"/>
                <a:gd name="connsiteY534" fmla="*/ 2457766 h 3030827"/>
                <a:gd name="connsiteX535" fmla="*/ 3237784 w 8855603"/>
                <a:gd name="connsiteY535" fmla="*/ 2477203 h 3030827"/>
                <a:gd name="connsiteX536" fmla="*/ 3200126 w 8855603"/>
                <a:gd name="connsiteY536" fmla="*/ 2471736 h 3030827"/>
                <a:gd name="connsiteX537" fmla="*/ 3254790 w 8855603"/>
                <a:gd name="connsiteY537" fmla="*/ 2534904 h 3030827"/>
                <a:gd name="connsiteX538" fmla="*/ 3229888 w 8855603"/>
                <a:gd name="connsiteY538" fmla="*/ 2539763 h 3030827"/>
                <a:gd name="connsiteX539" fmla="*/ 3284552 w 8855603"/>
                <a:gd name="connsiteY539" fmla="*/ 2602930 h 3030827"/>
                <a:gd name="connsiteX540" fmla="*/ 3229280 w 8855603"/>
                <a:gd name="connsiteY540" fmla="*/ 2591390 h 3030827"/>
                <a:gd name="connsiteX541" fmla="*/ 3274834 w 8855603"/>
                <a:gd name="connsiteY541" fmla="*/ 2653950 h 3030827"/>
                <a:gd name="connsiteX542" fmla="*/ 3246287 w 8855603"/>
                <a:gd name="connsiteY542" fmla="*/ 2656987 h 3030827"/>
                <a:gd name="connsiteX543" fmla="*/ 3294877 w 8855603"/>
                <a:gd name="connsiteY543" fmla="*/ 2717725 h 3030827"/>
                <a:gd name="connsiteX544" fmla="*/ 3348327 w 8855603"/>
                <a:gd name="connsiteY544" fmla="*/ 2649699 h 3030827"/>
                <a:gd name="connsiteX545" fmla="*/ 3328891 w 8855603"/>
                <a:gd name="connsiteY545" fmla="*/ 2607789 h 3030827"/>
                <a:gd name="connsiteX546" fmla="*/ 3324639 w 8855603"/>
                <a:gd name="connsiteY546" fmla="*/ 2602930 h 3030827"/>
                <a:gd name="connsiteX547" fmla="*/ 3416961 w 8855603"/>
                <a:gd name="connsiteY547" fmla="*/ 2483884 h 3030827"/>
                <a:gd name="connsiteX548" fmla="*/ 3362904 w 8855603"/>
                <a:gd name="connsiteY548" fmla="*/ 2488135 h 3030827"/>
                <a:gd name="connsiteX549" fmla="*/ 3428501 w 8855603"/>
                <a:gd name="connsiteY549" fmla="*/ 2402495 h 3030827"/>
                <a:gd name="connsiteX550" fmla="*/ 3423642 w 8855603"/>
                <a:gd name="connsiteY550" fmla="*/ 2397636 h 3030827"/>
                <a:gd name="connsiteX551" fmla="*/ 3361082 w 8855603"/>
                <a:gd name="connsiteY551" fmla="*/ 2408569 h 3030827"/>
                <a:gd name="connsiteX552" fmla="*/ 3445508 w 8855603"/>
                <a:gd name="connsiteY552" fmla="*/ 2311388 h 3030827"/>
                <a:gd name="connsiteX553" fmla="*/ 3424857 w 8855603"/>
                <a:gd name="connsiteY553" fmla="*/ 2301670 h 3030827"/>
                <a:gd name="connsiteX554" fmla="*/ 3476484 w 8855603"/>
                <a:gd name="connsiteY554" fmla="*/ 2220888 h 3030827"/>
                <a:gd name="connsiteX555" fmla="*/ 3471625 w 8855603"/>
                <a:gd name="connsiteY555" fmla="*/ 2217851 h 3030827"/>
                <a:gd name="connsiteX556" fmla="*/ 3434575 w 8855603"/>
                <a:gd name="connsiteY556" fmla="*/ 2228784 h 3030827"/>
                <a:gd name="connsiteX557" fmla="*/ 3545118 w 8855603"/>
                <a:gd name="connsiteY557" fmla="*/ 2041104 h 3030827"/>
                <a:gd name="connsiteX558" fmla="*/ 3656876 w 8855603"/>
                <a:gd name="connsiteY558" fmla="*/ 2201452 h 3030827"/>
                <a:gd name="connsiteX559" fmla="*/ 3640477 w 8855603"/>
                <a:gd name="connsiteY559" fmla="*/ 2210563 h 3030827"/>
                <a:gd name="connsiteX560" fmla="*/ 3710933 w 8855603"/>
                <a:gd name="connsiteY560" fmla="*/ 2274945 h 3030827"/>
                <a:gd name="connsiteX561" fmla="*/ 3665379 w 8855603"/>
                <a:gd name="connsiteY561" fmla="*/ 2265834 h 3030827"/>
                <a:gd name="connsiteX562" fmla="*/ 3661735 w 8855603"/>
                <a:gd name="connsiteY562" fmla="*/ 2271301 h 3030827"/>
                <a:gd name="connsiteX563" fmla="*/ 3734013 w 8855603"/>
                <a:gd name="connsiteY563" fmla="*/ 2353297 h 3030827"/>
                <a:gd name="connsiteX564" fmla="*/ 3694534 w 8855603"/>
                <a:gd name="connsiteY564" fmla="*/ 2353297 h 3030827"/>
                <a:gd name="connsiteX565" fmla="*/ 3774708 w 8855603"/>
                <a:gd name="connsiteY565" fmla="*/ 2446226 h 3030827"/>
                <a:gd name="connsiteX566" fmla="*/ 3705466 w 8855603"/>
                <a:gd name="connsiteY566" fmla="*/ 2429827 h 3030827"/>
                <a:gd name="connsiteX567" fmla="*/ 3702429 w 8855603"/>
                <a:gd name="connsiteY567" fmla="*/ 2434686 h 3030827"/>
                <a:gd name="connsiteX568" fmla="*/ 3760738 w 8855603"/>
                <a:gd name="connsiteY568" fmla="*/ 2514253 h 3030827"/>
                <a:gd name="connsiteX569" fmla="*/ 3720651 w 8855603"/>
                <a:gd name="connsiteY569" fmla="*/ 2517290 h 3030827"/>
                <a:gd name="connsiteX570" fmla="*/ 3789285 w 8855603"/>
                <a:gd name="connsiteY570" fmla="*/ 2604752 h 3030827"/>
                <a:gd name="connsiteX571" fmla="*/ 3747376 w 8855603"/>
                <a:gd name="connsiteY571" fmla="*/ 2607789 h 3030827"/>
                <a:gd name="connsiteX572" fmla="*/ 3742516 w 8855603"/>
                <a:gd name="connsiteY572" fmla="*/ 2614471 h 3030827"/>
                <a:gd name="connsiteX573" fmla="*/ 3842734 w 8855603"/>
                <a:gd name="connsiteY573" fmla="*/ 2703148 h 3030827"/>
                <a:gd name="connsiteX574" fmla="*/ 3837268 w 8855603"/>
                <a:gd name="connsiteY574" fmla="*/ 2711044 h 3030827"/>
                <a:gd name="connsiteX575" fmla="*/ 3785641 w 8855603"/>
                <a:gd name="connsiteY575" fmla="*/ 2703755 h 3030827"/>
                <a:gd name="connsiteX576" fmla="*/ 3865815 w 8855603"/>
                <a:gd name="connsiteY576" fmla="*/ 2813691 h 3030827"/>
                <a:gd name="connsiteX577" fmla="*/ 3805684 w 8855603"/>
                <a:gd name="connsiteY577" fmla="*/ 2813691 h 3030827"/>
                <a:gd name="connsiteX578" fmla="*/ 3851845 w 8855603"/>
                <a:gd name="connsiteY578" fmla="*/ 2862282 h 3030827"/>
                <a:gd name="connsiteX579" fmla="*/ 3896791 w 8855603"/>
                <a:gd name="connsiteY579" fmla="*/ 2822194 h 3030827"/>
                <a:gd name="connsiteX580" fmla="*/ 3879177 w 8855603"/>
                <a:gd name="connsiteY580" fmla="*/ 2813084 h 3030827"/>
                <a:gd name="connsiteX581" fmla="*/ 3913190 w 8855603"/>
                <a:gd name="connsiteY581" fmla="*/ 2762671 h 3030827"/>
                <a:gd name="connsiteX582" fmla="*/ 3892539 w 8855603"/>
                <a:gd name="connsiteY582" fmla="*/ 2754775 h 3030827"/>
                <a:gd name="connsiteX583" fmla="*/ 3941737 w 8855603"/>
                <a:gd name="connsiteY583" fmla="*/ 2689786 h 3030827"/>
                <a:gd name="connsiteX584" fmla="*/ 3911368 w 8855603"/>
                <a:gd name="connsiteY584" fmla="*/ 2689786 h 3030827"/>
                <a:gd name="connsiteX585" fmla="*/ 3947204 w 8855603"/>
                <a:gd name="connsiteY585" fmla="*/ 2641195 h 3030827"/>
                <a:gd name="connsiteX586" fmla="*/ 3911368 w 8855603"/>
                <a:gd name="connsiteY586" fmla="*/ 2644232 h 3030827"/>
                <a:gd name="connsiteX587" fmla="*/ 3971499 w 8855603"/>
                <a:gd name="connsiteY587" fmla="*/ 2544014 h 3030827"/>
                <a:gd name="connsiteX588" fmla="*/ 3962388 w 8855603"/>
                <a:gd name="connsiteY588" fmla="*/ 2541585 h 3030827"/>
                <a:gd name="connsiteX589" fmla="*/ 4009156 w 8855603"/>
                <a:gd name="connsiteY589" fmla="*/ 2453515 h 3030827"/>
                <a:gd name="connsiteX590" fmla="*/ 4093582 w 8855603"/>
                <a:gd name="connsiteY590" fmla="*/ 2564665 h 3030827"/>
                <a:gd name="connsiteX591" fmla="*/ 4094797 w 8855603"/>
                <a:gd name="connsiteY591" fmla="*/ 2568310 h 3030827"/>
                <a:gd name="connsiteX592" fmla="*/ 4074753 w 8855603"/>
                <a:gd name="connsiteY592" fmla="*/ 2570132 h 3030827"/>
                <a:gd name="connsiteX593" fmla="*/ 4113018 w 8855603"/>
                <a:gd name="connsiteY593" fmla="*/ 2613863 h 3030827"/>
                <a:gd name="connsiteX594" fmla="*/ 4095404 w 8855603"/>
                <a:gd name="connsiteY594" fmla="*/ 2617507 h 3030827"/>
                <a:gd name="connsiteX595" fmla="*/ 4134277 w 8855603"/>
                <a:gd name="connsiteY595" fmla="*/ 2664276 h 3030827"/>
                <a:gd name="connsiteX596" fmla="*/ 4095404 w 8855603"/>
                <a:gd name="connsiteY596" fmla="*/ 2656987 h 3030827"/>
                <a:gd name="connsiteX597" fmla="*/ 4126988 w 8855603"/>
                <a:gd name="connsiteY597" fmla="*/ 2701326 h 3030827"/>
                <a:gd name="connsiteX598" fmla="*/ 4108159 w 8855603"/>
                <a:gd name="connsiteY598" fmla="*/ 2706792 h 3030827"/>
                <a:gd name="connsiteX599" fmla="*/ 4143387 w 8855603"/>
                <a:gd name="connsiteY599" fmla="*/ 2752346 h 3030827"/>
                <a:gd name="connsiteX600" fmla="*/ 4119092 w 8855603"/>
                <a:gd name="connsiteY600" fmla="*/ 2756597 h 3030827"/>
                <a:gd name="connsiteX601" fmla="*/ 4170112 w 8855603"/>
                <a:gd name="connsiteY601" fmla="*/ 2810654 h 3030827"/>
                <a:gd name="connsiteX602" fmla="*/ 4143387 w 8855603"/>
                <a:gd name="connsiteY602" fmla="*/ 2810654 h 3030827"/>
                <a:gd name="connsiteX603" fmla="*/ 4173756 w 8855603"/>
                <a:gd name="connsiteY603" fmla="*/ 2850134 h 3030827"/>
                <a:gd name="connsiteX604" fmla="*/ 4179223 w 8855603"/>
                <a:gd name="connsiteY604" fmla="*/ 2848312 h 3030827"/>
                <a:gd name="connsiteX605" fmla="*/ 4176186 w 8855603"/>
                <a:gd name="connsiteY605" fmla="*/ 2828268 h 3030827"/>
                <a:gd name="connsiteX606" fmla="*/ 4187119 w 8855603"/>
                <a:gd name="connsiteY606" fmla="*/ 2792433 h 3030827"/>
                <a:gd name="connsiteX607" fmla="*/ 4201696 w 8855603"/>
                <a:gd name="connsiteY607" fmla="*/ 2771175 h 3030827"/>
                <a:gd name="connsiteX608" fmla="*/ 4191370 w 8855603"/>
                <a:gd name="connsiteY608" fmla="*/ 2767530 h 3030827"/>
                <a:gd name="connsiteX609" fmla="*/ 4242998 w 8855603"/>
                <a:gd name="connsiteY609" fmla="*/ 2652128 h 3030827"/>
                <a:gd name="connsiteX610" fmla="*/ 4309810 w 8855603"/>
                <a:gd name="connsiteY610" fmla="*/ 2776034 h 3030827"/>
                <a:gd name="connsiteX611" fmla="*/ 4295232 w 8855603"/>
                <a:gd name="connsiteY611" fmla="*/ 2780893 h 3030827"/>
                <a:gd name="connsiteX612" fmla="*/ 4325601 w 8855603"/>
                <a:gd name="connsiteY612" fmla="*/ 2867141 h 3030827"/>
                <a:gd name="connsiteX613" fmla="*/ 4323779 w 8855603"/>
                <a:gd name="connsiteY613" fmla="*/ 2867748 h 3030827"/>
                <a:gd name="connsiteX614" fmla="*/ 4338964 w 8855603"/>
                <a:gd name="connsiteY614" fmla="*/ 2897510 h 3030827"/>
                <a:gd name="connsiteX615" fmla="*/ 4326816 w 8855603"/>
                <a:gd name="connsiteY615" fmla="*/ 2908442 h 3030827"/>
                <a:gd name="connsiteX616" fmla="*/ 4366296 w 8855603"/>
                <a:gd name="connsiteY616" fmla="*/ 2939419 h 3030827"/>
                <a:gd name="connsiteX617" fmla="*/ 4567339 w 8855603"/>
                <a:gd name="connsiteY617" fmla="*/ 2937597 h 3030827"/>
                <a:gd name="connsiteX618" fmla="*/ 4573413 w 8855603"/>
                <a:gd name="connsiteY618" fmla="*/ 2935167 h 3030827"/>
                <a:gd name="connsiteX619" fmla="*/ 4562480 w 8855603"/>
                <a:gd name="connsiteY619" fmla="*/ 2930916 h 3030827"/>
                <a:gd name="connsiteX620" fmla="*/ 4594064 w 8855603"/>
                <a:gd name="connsiteY620" fmla="*/ 2905406 h 3030827"/>
                <a:gd name="connsiteX621" fmla="*/ 4569768 w 8855603"/>
                <a:gd name="connsiteY621" fmla="*/ 2903584 h 3030827"/>
                <a:gd name="connsiteX622" fmla="*/ 4594064 w 8855603"/>
                <a:gd name="connsiteY622" fmla="*/ 2875644 h 3030827"/>
                <a:gd name="connsiteX623" fmla="*/ 4620181 w 8855603"/>
                <a:gd name="connsiteY623" fmla="*/ 2801544 h 3030827"/>
                <a:gd name="connsiteX624" fmla="*/ 4620181 w 8855603"/>
                <a:gd name="connsiteY624" fmla="*/ 2798507 h 3030827"/>
                <a:gd name="connsiteX625" fmla="*/ 4609856 w 8855603"/>
                <a:gd name="connsiteY625" fmla="*/ 2793648 h 3030827"/>
                <a:gd name="connsiteX626" fmla="*/ 4625647 w 8855603"/>
                <a:gd name="connsiteY626" fmla="*/ 2770567 h 3030827"/>
                <a:gd name="connsiteX627" fmla="*/ 4614107 w 8855603"/>
                <a:gd name="connsiteY627" fmla="*/ 2767530 h 3030827"/>
                <a:gd name="connsiteX628" fmla="*/ 4663912 w 8855603"/>
                <a:gd name="connsiteY628" fmla="*/ 2656987 h 3030827"/>
                <a:gd name="connsiteX629" fmla="*/ 4707644 w 8855603"/>
                <a:gd name="connsiteY629" fmla="*/ 2718333 h 3030827"/>
                <a:gd name="connsiteX630" fmla="*/ 4728902 w 8855603"/>
                <a:gd name="connsiteY630" fmla="*/ 2779071 h 3030827"/>
                <a:gd name="connsiteX631" fmla="*/ 4716147 w 8855603"/>
                <a:gd name="connsiteY631" fmla="*/ 2779071 h 3030827"/>
                <a:gd name="connsiteX632" fmla="*/ 4729509 w 8855603"/>
                <a:gd name="connsiteY632" fmla="*/ 2802151 h 3030827"/>
                <a:gd name="connsiteX633" fmla="*/ 4754412 w 8855603"/>
                <a:gd name="connsiteY633" fmla="*/ 2863496 h 3030827"/>
                <a:gd name="connsiteX634" fmla="*/ 4744087 w 8855603"/>
                <a:gd name="connsiteY634" fmla="*/ 2870178 h 3030827"/>
                <a:gd name="connsiteX635" fmla="*/ 4762308 w 8855603"/>
                <a:gd name="connsiteY635" fmla="*/ 2893258 h 3030827"/>
                <a:gd name="connsiteX636" fmla="*/ 4789033 w 8855603"/>
                <a:gd name="connsiteY636" fmla="*/ 2864104 h 3030827"/>
                <a:gd name="connsiteX637" fmla="*/ 4772026 w 8855603"/>
                <a:gd name="connsiteY637" fmla="*/ 2856815 h 3030827"/>
                <a:gd name="connsiteX638" fmla="*/ 4806039 w 8855603"/>
                <a:gd name="connsiteY638" fmla="*/ 2805188 h 3030827"/>
                <a:gd name="connsiteX639" fmla="*/ 4784781 w 8855603"/>
                <a:gd name="connsiteY639" fmla="*/ 2799114 h 3030827"/>
                <a:gd name="connsiteX640" fmla="*/ 4834586 w 8855603"/>
                <a:gd name="connsiteY640" fmla="*/ 2734124 h 3030827"/>
                <a:gd name="connsiteX641" fmla="*/ 4804825 w 8855603"/>
                <a:gd name="connsiteY641" fmla="*/ 2734124 h 3030827"/>
                <a:gd name="connsiteX642" fmla="*/ 4841267 w 8855603"/>
                <a:gd name="connsiteY642" fmla="*/ 2685534 h 3030827"/>
                <a:gd name="connsiteX643" fmla="*/ 4804825 w 8855603"/>
                <a:gd name="connsiteY643" fmla="*/ 2689786 h 3030827"/>
                <a:gd name="connsiteX644" fmla="*/ 4864955 w 8855603"/>
                <a:gd name="connsiteY644" fmla="*/ 2588960 h 3030827"/>
                <a:gd name="connsiteX645" fmla="*/ 4855845 w 8855603"/>
                <a:gd name="connsiteY645" fmla="*/ 2586531 h 3030827"/>
                <a:gd name="connsiteX646" fmla="*/ 4903827 w 8855603"/>
                <a:gd name="connsiteY646" fmla="*/ 2498461 h 3030827"/>
                <a:gd name="connsiteX647" fmla="*/ 4988253 w 8855603"/>
                <a:gd name="connsiteY647" fmla="*/ 2609611 h 3030827"/>
                <a:gd name="connsiteX648" fmla="*/ 4989468 w 8855603"/>
                <a:gd name="connsiteY648" fmla="*/ 2613863 h 3030827"/>
                <a:gd name="connsiteX649" fmla="*/ 4969424 w 8855603"/>
                <a:gd name="connsiteY649" fmla="*/ 2613863 h 3030827"/>
                <a:gd name="connsiteX650" fmla="*/ 5007690 w 8855603"/>
                <a:gd name="connsiteY650" fmla="*/ 2659417 h 3030827"/>
                <a:gd name="connsiteX651" fmla="*/ 4990076 w 8855603"/>
                <a:gd name="connsiteY651" fmla="*/ 2663061 h 3030827"/>
                <a:gd name="connsiteX652" fmla="*/ 5029555 w 8855603"/>
                <a:gd name="connsiteY652" fmla="*/ 2709829 h 3030827"/>
                <a:gd name="connsiteX653" fmla="*/ 4990076 w 8855603"/>
                <a:gd name="connsiteY653" fmla="*/ 2701933 h 3030827"/>
                <a:gd name="connsiteX654" fmla="*/ 5021659 w 8855603"/>
                <a:gd name="connsiteY654" fmla="*/ 2746879 h 3030827"/>
                <a:gd name="connsiteX655" fmla="*/ 5002830 w 8855603"/>
                <a:gd name="connsiteY655" fmla="*/ 2751738 h 3030827"/>
                <a:gd name="connsiteX656" fmla="*/ 5037451 w 8855603"/>
                <a:gd name="connsiteY656" fmla="*/ 2796685 h 3030827"/>
                <a:gd name="connsiteX657" fmla="*/ 5013763 w 8855603"/>
                <a:gd name="connsiteY657" fmla="*/ 2800936 h 3030827"/>
                <a:gd name="connsiteX658" fmla="*/ 5049599 w 8855603"/>
                <a:gd name="connsiteY658" fmla="*/ 2838594 h 3030827"/>
                <a:gd name="connsiteX659" fmla="*/ 5068428 w 8855603"/>
                <a:gd name="connsiteY659" fmla="*/ 2803366 h 3030827"/>
                <a:gd name="connsiteX660" fmla="*/ 5048991 w 8855603"/>
                <a:gd name="connsiteY660" fmla="*/ 2797292 h 3030827"/>
                <a:gd name="connsiteX661" fmla="*/ 5098797 w 8855603"/>
                <a:gd name="connsiteY661" fmla="*/ 2732302 h 3030827"/>
                <a:gd name="connsiteX662" fmla="*/ 5068428 w 8855603"/>
                <a:gd name="connsiteY662" fmla="*/ 2732302 h 3030827"/>
                <a:gd name="connsiteX663" fmla="*/ 5103656 w 8855603"/>
                <a:gd name="connsiteY663" fmla="*/ 2683104 h 3030827"/>
                <a:gd name="connsiteX664" fmla="*/ 5075716 w 8855603"/>
                <a:gd name="connsiteY664" fmla="*/ 2686141 h 3030827"/>
                <a:gd name="connsiteX665" fmla="*/ 5125521 w 8855603"/>
                <a:gd name="connsiteY665" fmla="*/ 2588960 h 3030827"/>
                <a:gd name="connsiteX666" fmla="*/ 5124306 w 8855603"/>
                <a:gd name="connsiteY666" fmla="*/ 2584709 h 3030827"/>
                <a:gd name="connsiteX667" fmla="*/ 5117018 w 8855603"/>
                <a:gd name="connsiteY667" fmla="*/ 2584709 h 3030827"/>
                <a:gd name="connsiteX668" fmla="*/ 5166823 w 8855603"/>
                <a:gd name="connsiteY668" fmla="*/ 2493602 h 3030827"/>
                <a:gd name="connsiteX669" fmla="*/ 5208125 w 8855603"/>
                <a:gd name="connsiteY669" fmla="*/ 2553733 h 3030827"/>
                <a:gd name="connsiteX670" fmla="*/ 5250034 w 8855603"/>
                <a:gd name="connsiteY670" fmla="*/ 2610826 h 3030827"/>
                <a:gd name="connsiteX671" fmla="*/ 5230598 w 8855603"/>
                <a:gd name="connsiteY671" fmla="*/ 2612041 h 3030827"/>
                <a:gd name="connsiteX672" fmla="*/ 5269470 w 8855603"/>
                <a:gd name="connsiteY672" fmla="*/ 2656987 h 3030827"/>
                <a:gd name="connsiteX673" fmla="*/ 5251856 w 8855603"/>
                <a:gd name="connsiteY673" fmla="*/ 2661239 h 3030827"/>
                <a:gd name="connsiteX674" fmla="*/ 5291336 w 8855603"/>
                <a:gd name="connsiteY674" fmla="*/ 2708007 h 3030827"/>
                <a:gd name="connsiteX675" fmla="*/ 5251856 w 8855603"/>
                <a:gd name="connsiteY675" fmla="*/ 2700718 h 3030827"/>
                <a:gd name="connsiteX676" fmla="*/ 5283440 w 8855603"/>
                <a:gd name="connsiteY676" fmla="*/ 2745665 h 3030827"/>
                <a:gd name="connsiteX677" fmla="*/ 5264611 w 8855603"/>
                <a:gd name="connsiteY677" fmla="*/ 2750524 h 3030827"/>
                <a:gd name="connsiteX678" fmla="*/ 5299232 w 8855603"/>
                <a:gd name="connsiteY678" fmla="*/ 2796077 h 3030827"/>
                <a:gd name="connsiteX679" fmla="*/ 5275544 w 8855603"/>
                <a:gd name="connsiteY679" fmla="*/ 2799721 h 3030827"/>
                <a:gd name="connsiteX680" fmla="*/ 5325957 w 8855603"/>
                <a:gd name="connsiteY680" fmla="*/ 2853171 h 3030827"/>
                <a:gd name="connsiteX681" fmla="*/ 5300447 w 8855603"/>
                <a:gd name="connsiteY681" fmla="*/ 2853171 h 3030827"/>
                <a:gd name="connsiteX682" fmla="*/ 5341141 w 8855603"/>
                <a:gd name="connsiteY682" fmla="*/ 2910265 h 3030827"/>
                <a:gd name="connsiteX683" fmla="*/ 5302876 w 8855603"/>
                <a:gd name="connsiteY683" fmla="*/ 2916946 h 3030827"/>
                <a:gd name="connsiteX684" fmla="*/ 5302876 w 8855603"/>
                <a:gd name="connsiteY684" fmla="*/ 2916946 h 3030827"/>
                <a:gd name="connsiteX685" fmla="*/ 1167225 w 8855603"/>
                <a:gd name="connsiteY685" fmla="*/ 2868963 h 3030827"/>
                <a:gd name="connsiteX686" fmla="*/ 1144144 w 8855603"/>
                <a:gd name="connsiteY686" fmla="*/ 2870785 h 3030827"/>
                <a:gd name="connsiteX687" fmla="*/ 1165402 w 8855603"/>
                <a:gd name="connsiteY687" fmla="*/ 2899939 h 3030827"/>
                <a:gd name="connsiteX688" fmla="*/ 1229785 w 8855603"/>
                <a:gd name="connsiteY688" fmla="*/ 2848919 h 3030827"/>
                <a:gd name="connsiteX689" fmla="*/ 1226748 w 8855603"/>
                <a:gd name="connsiteY689" fmla="*/ 2842238 h 3030827"/>
                <a:gd name="connsiteX690" fmla="*/ 1157506 w 8855603"/>
                <a:gd name="connsiteY690" fmla="*/ 2847704 h 3030827"/>
                <a:gd name="connsiteX691" fmla="*/ 1167225 w 8855603"/>
                <a:gd name="connsiteY691" fmla="*/ 2868963 h 3030827"/>
                <a:gd name="connsiteX692" fmla="*/ 1167225 w 8855603"/>
                <a:gd name="connsiteY692" fmla="*/ 2868963 h 3030827"/>
                <a:gd name="connsiteX693" fmla="*/ 2306062 w 8855603"/>
                <a:gd name="connsiteY693" fmla="*/ 2909657 h 3030827"/>
                <a:gd name="connsiteX694" fmla="*/ 2204630 w 8855603"/>
                <a:gd name="connsiteY694" fmla="*/ 2916338 h 3030827"/>
                <a:gd name="connsiteX695" fmla="*/ 2306062 w 8855603"/>
                <a:gd name="connsiteY695" fmla="*/ 2909657 h 3030827"/>
                <a:gd name="connsiteX696" fmla="*/ 2306062 w 8855603"/>
                <a:gd name="connsiteY696" fmla="*/ 2909657 h 3030827"/>
                <a:gd name="connsiteX697" fmla="*/ 3327676 w 8855603"/>
                <a:gd name="connsiteY697" fmla="*/ 2720762 h 3030827"/>
                <a:gd name="connsiteX698" fmla="*/ 3322210 w 8855603"/>
                <a:gd name="connsiteY698" fmla="*/ 2712866 h 3030827"/>
                <a:gd name="connsiteX699" fmla="*/ 3254183 w 8855603"/>
                <a:gd name="connsiteY699" fmla="*/ 2721977 h 3030827"/>
                <a:gd name="connsiteX700" fmla="*/ 3292448 w 8855603"/>
                <a:gd name="connsiteY700" fmla="*/ 2765101 h 3030827"/>
                <a:gd name="connsiteX701" fmla="*/ 3327676 w 8855603"/>
                <a:gd name="connsiteY701" fmla="*/ 2720762 h 3030827"/>
                <a:gd name="connsiteX702" fmla="*/ 3327676 w 8855603"/>
                <a:gd name="connsiteY702" fmla="*/ 2720762 h 3030827"/>
                <a:gd name="connsiteX703" fmla="*/ 2950493 w 8855603"/>
                <a:gd name="connsiteY703" fmla="*/ 2875037 h 3030827"/>
                <a:gd name="connsiteX704" fmla="*/ 2892184 w 8855603"/>
                <a:gd name="connsiteY704" fmla="*/ 2892043 h 3030827"/>
                <a:gd name="connsiteX705" fmla="*/ 2850275 w 8855603"/>
                <a:gd name="connsiteY705" fmla="*/ 2887792 h 3030827"/>
                <a:gd name="connsiteX706" fmla="*/ 2950493 w 8855603"/>
                <a:gd name="connsiteY706" fmla="*/ 2875037 h 3030827"/>
                <a:gd name="connsiteX707" fmla="*/ 2950493 w 8855603"/>
                <a:gd name="connsiteY707" fmla="*/ 2875037 h 3030827"/>
                <a:gd name="connsiteX708" fmla="*/ 1596035 w 8855603"/>
                <a:gd name="connsiteY708" fmla="*/ 2796685 h 3030827"/>
                <a:gd name="connsiteX709" fmla="*/ 1615471 w 8855603"/>
                <a:gd name="connsiteY709" fmla="*/ 2771782 h 3030827"/>
                <a:gd name="connsiteX710" fmla="*/ 1571132 w 8855603"/>
                <a:gd name="connsiteY710" fmla="*/ 2757205 h 3030827"/>
                <a:gd name="connsiteX711" fmla="*/ 1568703 w 8855603"/>
                <a:gd name="connsiteY711" fmla="*/ 2761456 h 3030827"/>
                <a:gd name="connsiteX712" fmla="*/ 1596035 w 8855603"/>
                <a:gd name="connsiteY712" fmla="*/ 2796685 h 3030827"/>
                <a:gd name="connsiteX713" fmla="*/ 1596035 w 8855603"/>
                <a:gd name="connsiteY713" fmla="*/ 2796685 h 30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8855603" h="3030827">
                  <a:moveTo>
                    <a:pt x="747525" y="2222103"/>
                  </a:moveTo>
                  <a:cubicBezTo>
                    <a:pt x="787004" y="2169868"/>
                    <a:pt x="822233" y="2120063"/>
                    <a:pt x="860497" y="2072687"/>
                  </a:cubicBezTo>
                  <a:cubicBezTo>
                    <a:pt x="880541" y="2047785"/>
                    <a:pt x="903621" y="2023489"/>
                    <a:pt x="928524" y="2003446"/>
                  </a:cubicBezTo>
                  <a:cubicBezTo>
                    <a:pt x="1003839" y="1944530"/>
                    <a:pt x="1084013" y="1890473"/>
                    <a:pt x="1178765" y="1867393"/>
                  </a:cubicBezTo>
                  <a:cubicBezTo>
                    <a:pt x="1207312" y="1860104"/>
                    <a:pt x="1226748" y="1847349"/>
                    <a:pt x="1244362" y="1824876"/>
                  </a:cubicBezTo>
                  <a:cubicBezTo>
                    <a:pt x="1339720" y="1705222"/>
                    <a:pt x="1436901" y="1586783"/>
                    <a:pt x="1532260" y="1467129"/>
                  </a:cubicBezTo>
                  <a:cubicBezTo>
                    <a:pt x="1551089" y="1443442"/>
                    <a:pt x="1571740" y="1430079"/>
                    <a:pt x="1602109" y="1434938"/>
                  </a:cubicBezTo>
                  <a:cubicBezTo>
                    <a:pt x="1640981" y="1441012"/>
                    <a:pt x="1670135" y="1427650"/>
                    <a:pt x="1695038" y="1397281"/>
                  </a:cubicBezTo>
                  <a:cubicBezTo>
                    <a:pt x="1722977" y="1364482"/>
                    <a:pt x="1756991" y="1335935"/>
                    <a:pt x="1786752" y="1304351"/>
                  </a:cubicBezTo>
                  <a:cubicBezTo>
                    <a:pt x="1808011" y="1281878"/>
                    <a:pt x="1829876" y="1277627"/>
                    <a:pt x="1857816" y="1289774"/>
                  </a:cubicBezTo>
                  <a:cubicBezTo>
                    <a:pt x="1888185" y="1303137"/>
                    <a:pt x="1920376" y="1312855"/>
                    <a:pt x="1951352" y="1326825"/>
                  </a:cubicBezTo>
                  <a:cubicBezTo>
                    <a:pt x="1967144" y="1334113"/>
                    <a:pt x="1977470" y="1331076"/>
                    <a:pt x="1990832" y="1319536"/>
                  </a:cubicBezTo>
                  <a:cubicBezTo>
                    <a:pt x="2203415" y="1136107"/>
                    <a:pt x="2416605" y="953286"/>
                    <a:pt x="2629189" y="769857"/>
                  </a:cubicBezTo>
                  <a:cubicBezTo>
                    <a:pt x="2654699" y="747991"/>
                    <a:pt x="2679601" y="726125"/>
                    <a:pt x="2705111" y="704867"/>
                  </a:cubicBezTo>
                  <a:cubicBezTo>
                    <a:pt x="2742769" y="672069"/>
                    <a:pt x="2763420" y="673891"/>
                    <a:pt x="2794396" y="712156"/>
                  </a:cubicBezTo>
                  <a:cubicBezTo>
                    <a:pt x="2915265" y="862786"/>
                    <a:pt x="3035526" y="1012809"/>
                    <a:pt x="3156394" y="1163439"/>
                  </a:cubicBezTo>
                  <a:cubicBezTo>
                    <a:pt x="3161254" y="1170120"/>
                    <a:pt x="3167328" y="1176194"/>
                    <a:pt x="3174616" y="1185912"/>
                  </a:cubicBezTo>
                  <a:cubicBezTo>
                    <a:pt x="3181905" y="1178624"/>
                    <a:pt x="3187978" y="1172550"/>
                    <a:pt x="3194052" y="1165869"/>
                  </a:cubicBezTo>
                  <a:cubicBezTo>
                    <a:pt x="3531756" y="789293"/>
                    <a:pt x="3870674" y="412110"/>
                    <a:pt x="4208377" y="35534"/>
                  </a:cubicBezTo>
                  <a:cubicBezTo>
                    <a:pt x="4213236" y="30675"/>
                    <a:pt x="4217488" y="24601"/>
                    <a:pt x="4222347" y="20350"/>
                  </a:cubicBezTo>
                  <a:cubicBezTo>
                    <a:pt x="4247857" y="-6982"/>
                    <a:pt x="4274582" y="-6982"/>
                    <a:pt x="4300092" y="21564"/>
                  </a:cubicBezTo>
                  <a:cubicBezTo>
                    <a:pt x="4388162" y="122997"/>
                    <a:pt x="4476232" y="225037"/>
                    <a:pt x="4564909" y="326469"/>
                  </a:cubicBezTo>
                  <a:cubicBezTo>
                    <a:pt x="4723435" y="509291"/>
                    <a:pt x="4881962" y="692112"/>
                    <a:pt x="5040488" y="874326"/>
                  </a:cubicBezTo>
                  <a:cubicBezTo>
                    <a:pt x="5051421" y="887081"/>
                    <a:pt x="5061746" y="893155"/>
                    <a:pt x="5078146" y="889511"/>
                  </a:cubicBezTo>
                  <a:cubicBezTo>
                    <a:pt x="5093330" y="886474"/>
                    <a:pt x="5109729" y="887081"/>
                    <a:pt x="5124306" y="884044"/>
                  </a:cubicBezTo>
                  <a:cubicBezTo>
                    <a:pt x="5154675" y="877971"/>
                    <a:pt x="5173504" y="890726"/>
                    <a:pt x="5190511" y="915021"/>
                  </a:cubicBezTo>
                  <a:cubicBezTo>
                    <a:pt x="5366044" y="1164047"/>
                    <a:pt x="5602315" y="1527867"/>
                    <a:pt x="5777848" y="1776893"/>
                  </a:cubicBezTo>
                  <a:cubicBezTo>
                    <a:pt x="5783314" y="1785397"/>
                    <a:pt x="5789388" y="1793292"/>
                    <a:pt x="5801535" y="1810299"/>
                  </a:cubicBezTo>
                  <a:cubicBezTo>
                    <a:pt x="5807002" y="1800581"/>
                    <a:pt x="5810039" y="1792078"/>
                    <a:pt x="5814898" y="1786004"/>
                  </a:cubicBezTo>
                  <a:cubicBezTo>
                    <a:pt x="5860451" y="1734984"/>
                    <a:pt x="5906612" y="1684571"/>
                    <a:pt x="5951558" y="1632944"/>
                  </a:cubicBezTo>
                  <a:cubicBezTo>
                    <a:pt x="5966743" y="1615938"/>
                    <a:pt x="5983749" y="1607434"/>
                    <a:pt x="6006830" y="1609864"/>
                  </a:cubicBezTo>
                  <a:cubicBezTo>
                    <a:pt x="6029303" y="1612901"/>
                    <a:pt x="6052384" y="1612293"/>
                    <a:pt x="6074249" y="1616545"/>
                  </a:cubicBezTo>
                  <a:cubicBezTo>
                    <a:pt x="6097330" y="1621404"/>
                    <a:pt x="6113122" y="1613508"/>
                    <a:pt x="6129521" y="1597109"/>
                  </a:cubicBezTo>
                  <a:cubicBezTo>
                    <a:pt x="6191473" y="1533941"/>
                    <a:pt x="6254641" y="1471381"/>
                    <a:pt x="6317201" y="1408821"/>
                  </a:cubicBezTo>
                  <a:cubicBezTo>
                    <a:pt x="6348177" y="1377844"/>
                    <a:pt x="6367006" y="1377237"/>
                    <a:pt x="6399198" y="1405177"/>
                  </a:cubicBezTo>
                  <a:cubicBezTo>
                    <a:pt x="6585056" y="1563095"/>
                    <a:pt x="6771522" y="1721014"/>
                    <a:pt x="6957380" y="1880148"/>
                  </a:cubicBezTo>
                  <a:cubicBezTo>
                    <a:pt x="6971349" y="1892296"/>
                    <a:pt x="6985319" y="1897154"/>
                    <a:pt x="7003541" y="1896547"/>
                  </a:cubicBezTo>
                  <a:cubicBezTo>
                    <a:pt x="7036339" y="1895332"/>
                    <a:pt x="7069138" y="1896547"/>
                    <a:pt x="7101936" y="1895940"/>
                  </a:cubicBezTo>
                  <a:cubicBezTo>
                    <a:pt x="7123194" y="1895332"/>
                    <a:pt x="7139594" y="1902013"/>
                    <a:pt x="7154171" y="1917198"/>
                  </a:cubicBezTo>
                  <a:cubicBezTo>
                    <a:pt x="7180288" y="1943923"/>
                    <a:pt x="7208228" y="1968218"/>
                    <a:pt x="7234345" y="1994943"/>
                  </a:cubicBezTo>
                  <a:cubicBezTo>
                    <a:pt x="7245278" y="2006483"/>
                    <a:pt x="7357036" y="2146788"/>
                    <a:pt x="7371006" y="2138285"/>
                  </a:cubicBezTo>
                  <a:cubicBezTo>
                    <a:pt x="7453002" y="2086657"/>
                    <a:pt x="7536213" y="2036244"/>
                    <a:pt x="7619424" y="1985225"/>
                  </a:cubicBezTo>
                  <a:cubicBezTo>
                    <a:pt x="7649186" y="1966396"/>
                    <a:pt x="7663156" y="1967611"/>
                    <a:pt x="7691703" y="1989476"/>
                  </a:cubicBezTo>
                  <a:cubicBezTo>
                    <a:pt x="7810749" y="2082405"/>
                    <a:pt x="7928581" y="2176549"/>
                    <a:pt x="8048235" y="2268871"/>
                  </a:cubicBezTo>
                  <a:cubicBezTo>
                    <a:pt x="8059168" y="2277982"/>
                    <a:pt x="8073137" y="2285270"/>
                    <a:pt x="8086500" y="2290130"/>
                  </a:cubicBezTo>
                  <a:cubicBezTo>
                    <a:pt x="8139949" y="2309566"/>
                    <a:pt x="8194006" y="2327180"/>
                    <a:pt x="8246848" y="2347223"/>
                  </a:cubicBezTo>
                  <a:cubicBezTo>
                    <a:pt x="8261425" y="2352690"/>
                    <a:pt x="8276002" y="2362408"/>
                    <a:pt x="8286327" y="2373948"/>
                  </a:cubicBezTo>
                  <a:cubicBezTo>
                    <a:pt x="8525635" y="2650306"/>
                    <a:pt x="8600343" y="2672172"/>
                    <a:pt x="8839651" y="2948530"/>
                  </a:cubicBezTo>
                  <a:cubicBezTo>
                    <a:pt x="8854836" y="2965536"/>
                    <a:pt x="8862124" y="2983758"/>
                    <a:pt x="8851799" y="3005623"/>
                  </a:cubicBezTo>
                  <a:cubicBezTo>
                    <a:pt x="8841473" y="3026882"/>
                    <a:pt x="8822644" y="3032348"/>
                    <a:pt x="8800779" y="3031133"/>
                  </a:cubicBezTo>
                  <a:cubicBezTo>
                    <a:pt x="8794705" y="3030526"/>
                    <a:pt x="8788024" y="3031133"/>
                    <a:pt x="8781950" y="3031133"/>
                  </a:cubicBezTo>
                  <a:cubicBezTo>
                    <a:pt x="5879280" y="3031133"/>
                    <a:pt x="2976003" y="3031133"/>
                    <a:pt x="73333" y="3031133"/>
                  </a:cubicBezTo>
                  <a:cubicBezTo>
                    <a:pt x="47823" y="3031133"/>
                    <a:pt x="20491" y="3034170"/>
                    <a:pt x="5306" y="3006231"/>
                  </a:cubicBezTo>
                  <a:cubicBezTo>
                    <a:pt x="-9878" y="2976469"/>
                    <a:pt x="10773" y="2957033"/>
                    <a:pt x="26564" y="2935775"/>
                  </a:cubicBezTo>
                  <a:cubicBezTo>
                    <a:pt x="225785" y="2680675"/>
                    <a:pt x="425006" y="2426183"/>
                    <a:pt x="624227" y="2171690"/>
                  </a:cubicBezTo>
                  <a:cubicBezTo>
                    <a:pt x="658240" y="2127959"/>
                    <a:pt x="689824" y="2129781"/>
                    <a:pt x="718370" y="2177157"/>
                  </a:cubicBezTo>
                  <a:cubicBezTo>
                    <a:pt x="728696" y="2189912"/>
                    <a:pt x="737199" y="2203882"/>
                    <a:pt x="747525" y="2222103"/>
                  </a:cubicBezTo>
                  <a:lnTo>
                    <a:pt x="747525" y="2222103"/>
                  </a:lnTo>
                  <a:close/>
                  <a:moveTo>
                    <a:pt x="5302876" y="2916946"/>
                  </a:moveTo>
                  <a:cubicBezTo>
                    <a:pt x="5339926" y="2968573"/>
                    <a:pt x="5482661" y="2941848"/>
                    <a:pt x="5526392" y="2875644"/>
                  </a:cubicBezTo>
                  <a:cubicBezTo>
                    <a:pt x="5502097" y="2876859"/>
                    <a:pt x="5480231" y="2878073"/>
                    <a:pt x="5457151" y="2879288"/>
                  </a:cubicBezTo>
                  <a:cubicBezTo>
                    <a:pt x="5480231" y="2850741"/>
                    <a:pt x="5519711" y="2839201"/>
                    <a:pt x="5536718" y="2801544"/>
                  </a:cubicBezTo>
                  <a:cubicBezTo>
                    <a:pt x="5526392" y="2800329"/>
                    <a:pt x="5519711" y="2798507"/>
                    <a:pt x="5514245" y="2797899"/>
                  </a:cubicBezTo>
                  <a:cubicBezTo>
                    <a:pt x="5529429" y="2774819"/>
                    <a:pt x="5545221" y="2752346"/>
                    <a:pt x="5562228" y="2726836"/>
                  </a:cubicBezTo>
                  <a:cubicBezTo>
                    <a:pt x="5547043" y="2723799"/>
                    <a:pt x="5539147" y="2721977"/>
                    <a:pt x="5532466" y="2720762"/>
                  </a:cubicBezTo>
                  <a:cubicBezTo>
                    <a:pt x="5554332" y="2691608"/>
                    <a:pt x="5576197" y="2664276"/>
                    <a:pt x="5601100" y="2630870"/>
                  </a:cubicBezTo>
                  <a:cubicBezTo>
                    <a:pt x="5581664" y="2632692"/>
                    <a:pt x="5570124" y="2633907"/>
                    <a:pt x="5557369" y="2635121"/>
                  </a:cubicBezTo>
                  <a:cubicBezTo>
                    <a:pt x="5573160" y="2613863"/>
                    <a:pt x="5588952" y="2593212"/>
                    <a:pt x="5607781" y="2567702"/>
                  </a:cubicBezTo>
                  <a:cubicBezTo>
                    <a:pt x="5585915" y="2571347"/>
                    <a:pt x="5572553" y="2573169"/>
                    <a:pt x="5556761" y="2576205"/>
                  </a:cubicBezTo>
                  <a:cubicBezTo>
                    <a:pt x="5578019" y="2551303"/>
                    <a:pt x="5596848" y="2529437"/>
                    <a:pt x="5616892" y="2506357"/>
                  </a:cubicBezTo>
                  <a:cubicBezTo>
                    <a:pt x="5611425" y="2503320"/>
                    <a:pt x="5609603" y="2502105"/>
                    <a:pt x="5607781" y="2500890"/>
                  </a:cubicBezTo>
                  <a:cubicBezTo>
                    <a:pt x="5605959" y="2499676"/>
                    <a:pt x="5604137" y="2497246"/>
                    <a:pt x="5604137" y="2497246"/>
                  </a:cubicBezTo>
                  <a:cubicBezTo>
                    <a:pt x="5616892" y="2476595"/>
                    <a:pt x="5628432" y="2458374"/>
                    <a:pt x="5643009" y="2435293"/>
                  </a:cubicBezTo>
                  <a:cubicBezTo>
                    <a:pt x="5627825" y="2439545"/>
                    <a:pt x="5619929" y="2441975"/>
                    <a:pt x="5612640" y="2444404"/>
                  </a:cubicBezTo>
                  <a:cubicBezTo>
                    <a:pt x="5653335" y="2407961"/>
                    <a:pt x="5676415" y="2362408"/>
                    <a:pt x="5686741" y="2313817"/>
                  </a:cubicBezTo>
                  <a:cubicBezTo>
                    <a:pt x="5714073" y="2352690"/>
                    <a:pt x="5739583" y="2389132"/>
                    <a:pt x="5766915" y="2427397"/>
                  </a:cubicBezTo>
                  <a:cubicBezTo>
                    <a:pt x="5767522" y="2426183"/>
                    <a:pt x="5765092" y="2429827"/>
                    <a:pt x="5762056" y="2432864"/>
                  </a:cubicBezTo>
                  <a:cubicBezTo>
                    <a:pt x="5777848" y="2447441"/>
                    <a:pt x="5793032" y="2460803"/>
                    <a:pt x="5810039" y="2476595"/>
                  </a:cubicBezTo>
                  <a:cubicBezTo>
                    <a:pt x="5797284" y="2474773"/>
                    <a:pt x="5788780" y="2473558"/>
                    <a:pt x="5772381" y="2471736"/>
                  </a:cubicBezTo>
                  <a:cubicBezTo>
                    <a:pt x="5793032" y="2495424"/>
                    <a:pt x="5809432" y="2514860"/>
                    <a:pt x="5827045" y="2534904"/>
                  </a:cubicBezTo>
                  <a:cubicBezTo>
                    <a:pt x="5819149" y="2536119"/>
                    <a:pt x="5811861" y="2536726"/>
                    <a:pt x="5800928" y="2537941"/>
                  </a:cubicBezTo>
                  <a:cubicBezTo>
                    <a:pt x="5820364" y="2560414"/>
                    <a:pt x="5837978" y="2581065"/>
                    <a:pt x="5856807" y="2602930"/>
                  </a:cubicBezTo>
                  <a:cubicBezTo>
                    <a:pt x="5839801" y="2599286"/>
                    <a:pt x="5824008" y="2595642"/>
                    <a:pt x="5802143" y="2590783"/>
                  </a:cubicBezTo>
                  <a:cubicBezTo>
                    <a:pt x="5819149" y="2614471"/>
                    <a:pt x="5832512" y="2633299"/>
                    <a:pt x="5847089" y="2652128"/>
                  </a:cubicBezTo>
                  <a:cubicBezTo>
                    <a:pt x="5837978" y="2653343"/>
                    <a:pt x="5830690" y="2654558"/>
                    <a:pt x="5819757" y="2656380"/>
                  </a:cubicBezTo>
                  <a:cubicBezTo>
                    <a:pt x="5836764" y="2678245"/>
                    <a:pt x="5851341" y="2697682"/>
                    <a:pt x="5867740" y="2718333"/>
                  </a:cubicBezTo>
                  <a:cubicBezTo>
                    <a:pt x="5856199" y="2719547"/>
                    <a:pt x="5847089" y="2720155"/>
                    <a:pt x="5833727" y="2721369"/>
                  </a:cubicBezTo>
                  <a:cubicBezTo>
                    <a:pt x="5852555" y="2740806"/>
                    <a:pt x="5867740" y="2756597"/>
                    <a:pt x="5884139" y="2774211"/>
                  </a:cubicBezTo>
                  <a:cubicBezTo>
                    <a:pt x="5902361" y="2754775"/>
                    <a:pt x="5930300" y="2746272"/>
                    <a:pt x="5931515" y="2714688"/>
                  </a:cubicBezTo>
                  <a:cubicBezTo>
                    <a:pt x="5919367" y="2713473"/>
                    <a:pt x="5909042" y="2712259"/>
                    <a:pt x="5900539" y="2711651"/>
                  </a:cubicBezTo>
                  <a:cubicBezTo>
                    <a:pt x="5917545" y="2688571"/>
                    <a:pt x="5935767" y="2667920"/>
                    <a:pt x="5950343" y="2644840"/>
                  </a:cubicBezTo>
                  <a:cubicBezTo>
                    <a:pt x="5969780" y="2613863"/>
                    <a:pt x="5967350" y="2610219"/>
                    <a:pt x="5932122" y="2607182"/>
                  </a:cubicBezTo>
                  <a:cubicBezTo>
                    <a:pt x="5930300" y="2607182"/>
                    <a:pt x="5928478" y="2605360"/>
                    <a:pt x="5927263" y="2605360"/>
                  </a:cubicBezTo>
                  <a:cubicBezTo>
                    <a:pt x="5957632" y="2565880"/>
                    <a:pt x="5988609" y="2526400"/>
                    <a:pt x="6018978" y="2487528"/>
                  </a:cubicBezTo>
                  <a:cubicBezTo>
                    <a:pt x="6017155" y="2486313"/>
                    <a:pt x="6015941" y="2484491"/>
                    <a:pt x="6014118" y="2483276"/>
                  </a:cubicBezTo>
                  <a:cubicBezTo>
                    <a:pt x="5997112" y="2484491"/>
                    <a:pt x="5980712" y="2486313"/>
                    <a:pt x="5962491" y="2487528"/>
                  </a:cubicBezTo>
                  <a:cubicBezTo>
                    <a:pt x="5985572" y="2457766"/>
                    <a:pt x="6006830" y="2429827"/>
                    <a:pt x="6028088" y="2401887"/>
                  </a:cubicBezTo>
                  <a:cubicBezTo>
                    <a:pt x="6026874" y="2400065"/>
                    <a:pt x="6025051" y="2398851"/>
                    <a:pt x="6023837" y="2397028"/>
                  </a:cubicBezTo>
                  <a:cubicBezTo>
                    <a:pt x="6003186" y="2400065"/>
                    <a:pt x="5983142" y="2403710"/>
                    <a:pt x="5961277" y="2407354"/>
                  </a:cubicBezTo>
                  <a:cubicBezTo>
                    <a:pt x="5990431" y="2373948"/>
                    <a:pt x="6017763" y="2342364"/>
                    <a:pt x="6045702" y="2310173"/>
                  </a:cubicBezTo>
                  <a:cubicBezTo>
                    <a:pt x="6034769" y="2305314"/>
                    <a:pt x="6028696" y="2302277"/>
                    <a:pt x="6025051" y="2300455"/>
                  </a:cubicBezTo>
                  <a:cubicBezTo>
                    <a:pt x="6042665" y="2272515"/>
                    <a:pt x="6059672" y="2245791"/>
                    <a:pt x="6076679" y="2219673"/>
                  </a:cubicBezTo>
                  <a:cubicBezTo>
                    <a:pt x="6074856" y="2218459"/>
                    <a:pt x="6073642" y="2217244"/>
                    <a:pt x="6071819" y="2216637"/>
                  </a:cubicBezTo>
                  <a:cubicBezTo>
                    <a:pt x="6060887" y="2219673"/>
                    <a:pt x="6048739" y="2223318"/>
                    <a:pt x="6031125" y="2228784"/>
                  </a:cubicBezTo>
                  <a:cubicBezTo>
                    <a:pt x="6085182" y="2178371"/>
                    <a:pt x="6125269" y="2128566"/>
                    <a:pt x="6133772" y="2059325"/>
                  </a:cubicBezTo>
                  <a:cubicBezTo>
                    <a:pt x="6134987" y="2053251"/>
                    <a:pt x="6141061" y="2047785"/>
                    <a:pt x="6147742" y="2036244"/>
                  </a:cubicBezTo>
                  <a:cubicBezTo>
                    <a:pt x="6164749" y="2109130"/>
                    <a:pt x="6209695" y="2155899"/>
                    <a:pt x="6258286" y="2201452"/>
                  </a:cubicBezTo>
                  <a:cubicBezTo>
                    <a:pt x="6250997" y="2204489"/>
                    <a:pt x="6245530" y="2206311"/>
                    <a:pt x="6238849" y="2208740"/>
                  </a:cubicBezTo>
                  <a:cubicBezTo>
                    <a:pt x="6262537" y="2229999"/>
                    <a:pt x="6284403" y="2250042"/>
                    <a:pt x="6310520" y="2273123"/>
                  </a:cubicBezTo>
                  <a:cubicBezTo>
                    <a:pt x="6291084" y="2270086"/>
                    <a:pt x="6277721" y="2267656"/>
                    <a:pt x="6264967" y="2264620"/>
                  </a:cubicBezTo>
                  <a:cubicBezTo>
                    <a:pt x="6263751" y="2266442"/>
                    <a:pt x="6262537" y="2268264"/>
                    <a:pt x="6261930" y="2269478"/>
                  </a:cubicBezTo>
                  <a:cubicBezTo>
                    <a:pt x="6285010" y="2296203"/>
                    <a:pt x="6309305" y="2322928"/>
                    <a:pt x="6334208" y="2352082"/>
                  </a:cubicBezTo>
                  <a:cubicBezTo>
                    <a:pt x="6321453" y="2352082"/>
                    <a:pt x="6311127" y="2352082"/>
                    <a:pt x="6294120" y="2352082"/>
                  </a:cubicBezTo>
                  <a:cubicBezTo>
                    <a:pt x="6322061" y="2384881"/>
                    <a:pt x="6347570" y="2413428"/>
                    <a:pt x="6374295" y="2445012"/>
                  </a:cubicBezTo>
                  <a:cubicBezTo>
                    <a:pt x="6348785" y="2439545"/>
                    <a:pt x="6326919" y="2434079"/>
                    <a:pt x="6304446" y="2429220"/>
                  </a:cubicBezTo>
                  <a:cubicBezTo>
                    <a:pt x="6303231" y="2430434"/>
                    <a:pt x="6302624" y="2432256"/>
                    <a:pt x="6301409" y="2433471"/>
                  </a:cubicBezTo>
                  <a:cubicBezTo>
                    <a:pt x="6320845" y="2460196"/>
                    <a:pt x="6340282" y="2486313"/>
                    <a:pt x="6359718" y="2513645"/>
                  </a:cubicBezTo>
                  <a:cubicBezTo>
                    <a:pt x="6346356" y="2514860"/>
                    <a:pt x="6335423" y="2516075"/>
                    <a:pt x="6320238" y="2517290"/>
                  </a:cubicBezTo>
                  <a:cubicBezTo>
                    <a:pt x="6343926" y="2548266"/>
                    <a:pt x="6365184" y="2574383"/>
                    <a:pt x="6388264" y="2604145"/>
                  </a:cubicBezTo>
                  <a:cubicBezTo>
                    <a:pt x="6371865" y="2605360"/>
                    <a:pt x="6359111" y="2606574"/>
                    <a:pt x="6345141" y="2607182"/>
                  </a:cubicBezTo>
                  <a:cubicBezTo>
                    <a:pt x="6343319" y="2609611"/>
                    <a:pt x="6341496" y="2612041"/>
                    <a:pt x="6339674" y="2614471"/>
                  </a:cubicBezTo>
                  <a:cubicBezTo>
                    <a:pt x="6373080" y="2644840"/>
                    <a:pt x="6407094" y="2675209"/>
                    <a:pt x="6440500" y="2705578"/>
                  </a:cubicBezTo>
                  <a:cubicBezTo>
                    <a:pt x="6439284" y="2707400"/>
                    <a:pt x="6438070" y="2708614"/>
                    <a:pt x="6436855" y="2710437"/>
                  </a:cubicBezTo>
                  <a:cubicBezTo>
                    <a:pt x="6419849" y="2708007"/>
                    <a:pt x="6403449" y="2705578"/>
                    <a:pt x="6385227" y="2703148"/>
                  </a:cubicBezTo>
                  <a:cubicBezTo>
                    <a:pt x="6412560" y="2739591"/>
                    <a:pt x="6436855" y="2773604"/>
                    <a:pt x="6466009" y="2812477"/>
                  </a:cubicBezTo>
                  <a:cubicBezTo>
                    <a:pt x="6442929" y="2812477"/>
                    <a:pt x="6426530" y="2812477"/>
                    <a:pt x="6404664" y="2812477"/>
                  </a:cubicBezTo>
                  <a:cubicBezTo>
                    <a:pt x="6421670" y="2830698"/>
                    <a:pt x="6435033" y="2844060"/>
                    <a:pt x="6447788" y="2857423"/>
                  </a:cubicBezTo>
                  <a:cubicBezTo>
                    <a:pt x="6456899" y="2835557"/>
                    <a:pt x="6464795" y="2816728"/>
                    <a:pt x="6472690" y="2798507"/>
                  </a:cubicBezTo>
                  <a:cubicBezTo>
                    <a:pt x="6469653" y="2797292"/>
                    <a:pt x="6466617" y="2796685"/>
                    <a:pt x="6463580" y="2795470"/>
                  </a:cubicBezTo>
                  <a:cubicBezTo>
                    <a:pt x="6469046" y="2786966"/>
                    <a:pt x="6473906" y="2779678"/>
                    <a:pt x="6479371" y="2771175"/>
                  </a:cubicBezTo>
                  <a:cubicBezTo>
                    <a:pt x="6473298" y="2769960"/>
                    <a:pt x="6469046" y="2769352"/>
                    <a:pt x="6468439" y="2768745"/>
                  </a:cubicBezTo>
                  <a:cubicBezTo>
                    <a:pt x="6485445" y="2731695"/>
                    <a:pt x="6501845" y="2694037"/>
                    <a:pt x="6520066" y="2652735"/>
                  </a:cubicBezTo>
                  <a:cubicBezTo>
                    <a:pt x="6543754" y="2697074"/>
                    <a:pt x="6565620" y="2737769"/>
                    <a:pt x="6588093" y="2780893"/>
                  </a:cubicBezTo>
                  <a:cubicBezTo>
                    <a:pt x="6582019" y="2780893"/>
                    <a:pt x="6577160" y="2780893"/>
                    <a:pt x="6571086" y="2780893"/>
                  </a:cubicBezTo>
                  <a:cubicBezTo>
                    <a:pt x="6575945" y="2790003"/>
                    <a:pt x="6583841" y="2796685"/>
                    <a:pt x="6584448" y="2803973"/>
                  </a:cubicBezTo>
                  <a:cubicBezTo>
                    <a:pt x="6585663" y="2827054"/>
                    <a:pt x="6589308" y="2848919"/>
                    <a:pt x="6609351" y="2865318"/>
                  </a:cubicBezTo>
                  <a:cubicBezTo>
                    <a:pt x="6606314" y="2867141"/>
                    <a:pt x="6602670" y="2868963"/>
                    <a:pt x="6599026" y="2870785"/>
                  </a:cubicBezTo>
                  <a:cubicBezTo>
                    <a:pt x="6605707" y="2879896"/>
                    <a:pt x="6611781" y="2889006"/>
                    <a:pt x="6617854" y="2897510"/>
                  </a:cubicBezTo>
                  <a:cubicBezTo>
                    <a:pt x="6613603" y="2900547"/>
                    <a:pt x="6609958" y="2903584"/>
                    <a:pt x="6609958" y="2904191"/>
                  </a:cubicBezTo>
                  <a:cubicBezTo>
                    <a:pt x="6619677" y="2948530"/>
                    <a:pt x="6652475" y="2938812"/>
                    <a:pt x="6681022" y="2939419"/>
                  </a:cubicBezTo>
                  <a:cubicBezTo>
                    <a:pt x="6770914" y="2939419"/>
                    <a:pt x="6860199" y="2938812"/>
                    <a:pt x="6950091" y="2940026"/>
                  </a:cubicBezTo>
                  <a:cubicBezTo>
                    <a:pt x="6992000" y="2940634"/>
                    <a:pt x="7012044" y="2909657"/>
                    <a:pt x="7038769" y="2888399"/>
                  </a:cubicBezTo>
                  <a:cubicBezTo>
                    <a:pt x="7037554" y="2886577"/>
                    <a:pt x="7037554" y="2884755"/>
                    <a:pt x="7036339" y="2882932"/>
                  </a:cubicBezTo>
                  <a:cubicBezTo>
                    <a:pt x="7015081" y="2884147"/>
                    <a:pt x="6993216" y="2885969"/>
                    <a:pt x="6970135" y="2887184"/>
                  </a:cubicBezTo>
                  <a:cubicBezTo>
                    <a:pt x="6993216" y="2858030"/>
                    <a:pt x="7032087" y="2847097"/>
                    <a:pt x="7048487" y="2810047"/>
                  </a:cubicBezTo>
                  <a:cubicBezTo>
                    <a:pt x="7038769" y="2808225"/>
                    <a:pt x="7031480" y="2807010"/>
                    <a:pt x="7026622" y="2805188"/>
                  </a:cubicBezTo>
                  <a:cubicBezTo>
                    <a:pt x="7041806" y="2782107"/>
                    <a:pt x="7056991" y="2759634"/>
                    <a:pt x="7074604" y="2734124"/>
                  </a:cubicBezTo>
                  <a:cubicBezTo>
                    <a:pt x="7059419" y="2731087"/>
                    <a:pt x="7051524" y="2729265"/>
                    <a:pt x="7044235" y="2728051"/>
                  </a:cubicBezTo>
                  <a:cubicBezTo>
                    <a:pt x="7066101" y="2698896"/>
                    <a:pt x="7087967" y="2671564"/>
                    <a:pt x="7112262" y="2639980"/>
                  </a:cubicBezTo>
                  <a:cubicBezTo>
                    <a:pt x="7094648" y="2639980"/>
                    <a:pt x="7083107" y="2639980"/>
                    <a:pt x="7072175" y="2639980"/>
                  </a:cubicBezTo>
                  <a:cubicBezTo>
                    <a:pt x="7087360" y="2618722"/>
                    <a:pt x="7101936" y="2599893"/>
                    <a:pt x="7120157" y="2575598"/>
                  </a:cubicBezTo>
                  <a:cubicBezTo>
                    <a:pt x="7098899" y="2578635"/>
                    <a:pt x="7084323" y="2581065"/>
                    <a:pt x="7068530" y="2583494"/>
                  </a:cubicBezTo>
                  <a:cubicBezTo>
                    <a:pt x="7089181" y="2559806"/>
                    <a:pt x="7108618" y="2537333"/>
                    <a:pt x="7128661" y="2514253"/>
                  </a:cubicBezTo>
                  <a:cubicBezTo>
                    <a:pt x="7121373" y="2509394"/>
                    <a:pt x="7117729" y="2506357"/>
                    <a:pt x="7115906" y="2504535"/>
                  </a:cubicBezTo>
                  <a:cubicBezTo>
                    <a:pt x="7128661" y="2483884"/>
                    <a:pt x="7140201" y="2465662"/>
                    <a:pt x="7153563" y="2443189"/>
                  </a:cubicBezTo>
                  <a:cubicBezTo>
                    <a:pt x="7139594" y="2446226"/>
                    <a:pt x="7131698" y="2448048"/>
                    <a:pt x="7120157" y="2450478"/>
                  </a:cubicBezTo>
                  <a:cubicBezTo>
                    <a:pt x="7163889" y="2413428"/>
                    <a:pt x="7190006" y="2369696"/>
                    <a:pt x="7196688" y="2318676"/>
                  </a:cubicBezTo>
                  <a:cubicBezTo>
                    <a:pt x="7224627" y="2358763"/>
                    <a:pt x="7250744" y="2396421"/>
                    <a:pt x="7278076" y="2434686"/>
                  </a:cubicBezTo>
                  <a:cubicBezTo>
                    <a:pt x="7279292" y="2433471"/>
                    <a:pt x="7276255" y="2435901"/>
                    <a:pt x="7272003" y="2438938"/>
                  </a:cubicBezTo>
                  <a:cubicBezTo>
                    <a:pt x="7287795" y="2454122"/>
                    <a:pt x="7303587" y="2467484"/>
                    <a:pt x="7321201" y="2483884"/>
                  </a:cubicBezTo>
                  <a:cubicBezTo>
                    <a:pt x="7307838" y="2482062"/>
                    <a:pt x="7299335" y="2480847"/>
                    <a:pt x="7283543" y="2479025"/>
                  </a:cubicBezTo>
                  <a:cubicBezTo>
                    <a:pt x="7304194" y="2502713"/>
                    <a:pt x="7320593" y="2522149"/>
                    <a:pt x="7337600" y="2542192"/>
                  </a:cubicBezTo>
                  <a:cubicBezTo>
                    <a:pt x="7329704" y="2542800"/>
                    <a:pt x="7322415" y="2543407"/>
                    <a:pt x="7311482" y="2544622"/>
                  </a:cubicBezTo>
                  <a:cubicBezTo>
                    <a:pt x="7330312" y="2567095"/>
                    <a:pt x="7346103" y="2586531"/>
                    <a:pt x="7365539" y="2609611"/>
                  </a:cubicBezTo>
                  <a:cubicBezTo>
                    <a:pt x="7346711" y="2605967"/>
                    <a:pt x="7332741" y="2602930"/>
                    <a:pt x="7313305" y="2599286"/>
                  </a:cubicBezTo>
                  <a:cubicBezTo>
                    <a:pt x="7330312" y="2622366"/>
                    <a:pt x="7343066" y="2640588"/>
                    <a:pt x="7357644" y="2660631"/>
                  </a:cubicBezTo>
                  <a:cubicBezTo>
                    <a:pt x="7348533" y="2661846"/>
                    <a:pt x="7340637" y="2662454"/>
                    <a:pt x="7329704" y="2663668"/>
                  </a:cubicBezTo>
                  <a:cubicBezTo>
                    <a:pt x="7345496" y="2684319"/>
                    <a:pt x="7360073" y="2701933"/>
                    <a:pt x="7376472" y="2722584"/>
                  </a:cubicBezTo>
                  <a:cubicBezTo>
                    <a:pt x="7384368" y="2709829"/>
                    <a:pt x="7389834" y="2700718"/>
                    <a:pt x="7397123" y="2689786"/>
                  </a:cubicBezTo>
                  <a:cubicBezTo>
                    <a:pt x="7385583" y="2689786"/>
                    <a:pt x="7377687" y="2689786"/>
                    <a:pt x="7369791" y="2689786"/>
                  </a:cubicBezTo>
                  <a:cubicBezTo>
                    <a:pt x="7380724" y="2674601"/>
                    <a:pt x="7391657" y="2659417"/>
                    <a:pt x="7405019" y="2641195"/>
                  </a:cubicBezTo>
                  <a:cubicBezTo>
                    <a:pt x="7390442" y="2642410"/>
                    <a:pt x="7381331" y="2643625"/>
                    <a:pt x="7376472" y="2644232"/>
                  </a:cubicBezTo>
                  <a:cubicBezTo>
                    <a:pt x="7392871" y="2613256"/>
                    <a:pt x="7409878" y="2579850"/>
                    <a:pt x="7426884" y="2547051"/>
                  </a:cubicBezTo>
                  <a:cubicBezTo>
                    <a:pt x="7427492" y="2545836"/>
                    <a:pt x="7426277" y="2544014"/>
                    <a:pt x="7425670" y="2542192"/>
                  </a:cubicBezTo>
                  <a:cubicBezTo>
                    <a:pt x="7420811" y="2542800"/>
                    <a:pt x="7415952" y="2543407"/>
                    <a:pt x="7411700" y="2544014"/>
                  </a:cubicBezTo>
                  <a:cubicBezTo>
                    <a:pt x="7423240" y="2528830"/>
                    <a:pt x="7436603" y="2514860"/>
                    <a:pt x="7445106" y="2499068"/>
                  </a:cubicBezTo>
                  <a:cubicBezTo>
                    <a:pt x="7454217" y="2482669"/>
                    <a:pt x="7459076" y="2463840"/>
                    <a:pt x="7464543" y="2451085"/>
                  </a:cubicBezTo>
                  <a:cubicBezTo>
                    <a:pt x="7491875" y="2488135"/>
                    <a:pt x="7521028" y="2526400"/>
                    <a:pt x="7549576" y="2564058"/>
                  </a:cubicBezTo>
                  <a:cubicBezTo>
                    <a:pt x="7550790" y="2565273"/>
                    <a:pt x="7550790" y="2567095"/>
                    <a:pt x="7551397" y="2568917"/>
                  </a:cubicBezTo>
                  <a:cubicBezTo>
                    <a:pt x="7546539" y="2569524"/>
                    <a:pt x="7541072" y="2570132"/>
                    <a:pt x="7531962" y="2570739"/>
                  </a:cubicBezTo>
                  <a:cubicBezTo>
                    <a:pt x="7545324" y="2587138"/>
                    <a:pt x="7557471" y="2600501"/>
                    <a:pt x="7569619" y="2615078"/>
                  </a:cubicBezTo>
                  <a:cubicBezTo>
                    <a:pt x="7564153" y="2616293"/>
                    <a:pt x="7559294" y="2618115"/>
                    <a:pt x="7552613" y="2619330"/>
                  </a:cubicBezTo>
                  <a:cubicBezTo>
                    <a:pt x="7565367" y="2634514"/>
                    <a:pt x="7575693" y="2648484"/>
                    <a:pt x="7589055" y="2664276"/>
                  </a:cubicBezTo>
                  <a:cubicBezTo>
                    <a:pt x="7575693" y="2662454"/>
                    <a:pt x="7565975" y="2661239"/>
                    <a:pt x="7552613" y="2659417"/>
                  </a:cubicBezTo>
                  <a:cubicBezTo>
                    <a:pt x="7564153" y="2676423"/>
                    <a:pt x="7573871" y="2689786"/>
                    <a:pt x="7584196" y="2703755"/>
                  </a:cubicBezTo>
                  <a:cubicBezTo>
                    <a:pt x="7578122" y="2704970"/>
                    <a:pt x="7573264" y="2706185"/>
                    <a:pt x="7564760" y="2708007"/>
                  </a:cubicBezTo>
                  <a:cubicBezTo>
                    <a:pt x="7576908" y="2724406"/>
                    <a:pt x="7587840" y="2738983"/>
                    <a:pt x="7599381" y="2754168"/>
                  </a:cubicBezTo>
                  <a:cubicBezTo>
                    <a:pt x="7591485" y="2755990"/>
                    <a:pt x="7585411" y="2757205"/>
                    <a:pt x="7576301" y="2759027"/>
                  </a:cubicBezTo>
                  <a:cubicBezTo>
                    <a:pt x="7593914" y="2777856"/>
                    <a:pt x="7609707" y="2794255"/>
                    <a:pt x="7627320" y="2812477"/>
                  </a:cubicBezTo>
                  <a:cubicBezTo>
                    <a:pt x="7616388" y="2811869"/>
                    <a:pt x="7610314" y="2811262"/>
                    <a:pt x="7600596" y="2811262"/>
                  </a:cubicBezTo>
                  <a:cubicBezTo>
                    <a:pt x="7614565" y="2830698"/>
                    <a:pt x="7626713" y="2848312"/>
                    <a:pt x="7640683" y="2867748"/>
                  </a:cubicBezTo>
                  <a:cubicBezTo>
                    <a:pt x="7629750" y="2868963"/>
                    <a:pt x="7621854" y="2870785"/>
                    <a:pt x="7614565" y="2871392"/>
                  </a:cubicBezTo>
                  <a:cubicBezTo>
                    <a:pt x="7613351" y="2873822"/>
                    <a:pt x="7611528" y="2875644"/>
                    <a:pt x="7610314" y="2878073"/>
                  </a:cubicBezTo>
                  <a:cubicBezTo>
                    <a:pt x="7623676" y="2889006"/>
                    <a:pt x="7636431" y="2900547"/>
                    <a:pt x="7652223" y="2913909"/>
                  </a:cubicBezTo>
                  <a:cubicBezTo>
                    <a:pt x="7643112" y="2913909"/>
                    <a:pt x="7638253" y="2913909"/>
                    <a:pt x="7632179" y="2913909"/>
                  </a:cubicBezTo>
                  <a:cubicBezTo>
                    <a:pt x="7671659" y="2943670"/>
                    <a:pt x="7790098" y="2951567"/>
                    <a:pt x="7822290" y="2926664"/>
                  </a:cubicBezTo>
                  <a:cubicBezTo>
                    <a:pt x="7810142" y="2925449"/>
                    <a:pt x="7799209" y="2925449"/>
                    <a:pt x="7786454" y="2924234"/>
                  </a:cubicBezTo>
                  <a:cubicBezTo>
                    <a:pt x="7807105" y="2907835"/>
                    <a:pt x="7825934" y="2893258"/>
                    <a:pt x="7844155" y="2879288"/>
                  </a:cubicBezTo>
                  <a:cubicBezTo>
                    <a:pt x="7842940" y="2877466"/>
                    <a:pt x="7842333" y="2875644"/>
                    <a:pt x="7841118" y="2873822"/>
                  </a:cubicBezTo>
                  <a:cubicBezTo>
                    <a:pt x="7825326" y="2875037"/>
                    <a:pt x="7809534" y="2875037"/>
                    <a:pt x="7791921" y="2876251"/>
                  </a:cubicBezTo>
                  <a:cubicBezTo>
                    <a:pt x="7812571" y="2858030"/>
                    <a:pt x="7832615" y="2841023"/>
                    <a:pt x="7855088" y="2820980"/>
                  </a:cubicBezTo>
                  <a:cubicBezTo>
                    <a:pt x="7844155" y="2817335"/>
                    <a:pt x="7839296" y="2815513"/>
                    <a:pt x="7835652" y="2813691"/>
                  </a:cubicBezTo>
                  <a:cubicBezTo>
                    <a:pt x="7846585" y="2796685"/>
                    <a:pt x="7857517" y="2780285"/>
                    <a:pt x="7869665" y="2761456"/>
                  </a:cubicBezTo>
                  <a:cubicBezTo>
                    <a:pt x="7859340" y="2758420"/>
                    <a:pt x="7853873" y="2756597"/>
                    <a:pt x="7849014" y="2754775"/>
                  </a:cubicBezTo>
                  <a:cubicBezTo>
                    <a:pt x="7865413" y="2733517"/>
                    <a:pt x="7880598" y="2712866"/>
                    <a:pt x="7898212" y="2689786"/>
                  </a:cubicBezTo>
                  <a:cubicBezTo>
                    <a:pt x="7884849" y="2689786"/>
                    <a:pt x="7876954" y="2689786"/>
                    <a:pt x="7869058" y="2689786"/>
                  </a:cubicBezTo>
                  <a:cubicBezTo>
                    <a:pt x="7879991" y="2674601"/>
                    <a:pt x="7890923" y="2659417"/>
                    <a:pt x="7904286" y="2641195"/>
                  </a:cubicBezTo>
                  <a:cubicBezTo>
                    <a:pt x="7889709" y="2642410"/>
                    <a:pt x="7880598" y="2643625"/>
                    <a:pt x="7876346" y="2644232"/>
                  </a:cubicBezTo>
                  <a:cubicBezTo>
                    <a:pt x="7892746" y="2612648"/>
                    <a:pt x="7909752" y="2579242"/>
                    <a:pt x="7927366" y="2546444"/>
                  </a:cubicBezTo>
                  <a:cubicBezTo>
                    <a:pt x="7927973" y="2545229"/>
                    <a:pt x="7926151" y="2544014"/>
                    <a:pt x="7926151" y="2542800"/>
                  </a:cubicBezTo>
                  <a:cubicBezTo>
                    <a:pt x="7921292" y="2543407"/>
                    <a:pt x="7917041" y="2544014"/>
                    <a:pt x="7918255" y="2544014"/>
                  </a:cubicBezTo>
                  <a:cubicBezTo>
                    <a:pt x="7935262" y="2513038"/>
                    <a:pt x="7953484" y="2480847"/>
                    <a:pt x="7968061" y="2454729"/>
                  </a:cubicBezTo>
                  <a:cubicBezTo>
                    <a:pt x="7993570" y="2489350"/>
                    <a:pt x="8022117" y="2527008"/>
                    <a:pt x="8050664" y="2565273"/>
                  </a:cubicBezTo>
                  <a:cubicBezTo>
                    <a:pt x="8051879" y="2566488"/>
                    <a:pt x="8051879" y="2568310"/>
                    <a:pt x="8051879" y="2569524"/>
                  </a:cubicBezTo>
                  <a:cubicBezTo>
                    <a:pt x="8047020" y="2570132"/>
                    <a:pt x="8042161" y="2570739"/>
                    <a:pt x="8033050" y="2571954"/>
                  </a:cubicBezTo>
                  <a:cubicBezTo>
                    <a:pt x="8046412" y="2587746"/>
                    <a:pt x="8058560" y="2601108"/>
                    <a:pt x="8070707" y="2615685"/>
                  </a:cubicBezTo>
                  <a:cubicBezTo>
                    <a:pt x="8065242" y="2616900"/>
                    <a:pt x="8060382" y="2618115"/>
                    <a:pt x="8053094" y="2619937"/>
                  </a:cubicBezTo>
                  <a:cubicBezTo>
                    <a:pt x="8066456" y="2635729"/>
                    <a:pt x="8078604" y="2650306"/>
                    <a:pt x="8092574" y="2666705"/>
                  </a:cubicBezTo>
                  <a:cubicBezTo>
                    <a:pt x="8079211" y="2663668"/>
                    <a:pt x="8068886" y="2661846"/>
                    <a:pt x="8053094" y="2659417"/>
                  </a:cubicBezTo>
                  <a:cubicBezTo>
                    <a:pt x="8065242" y="2676423"/>
                    <a:pt x="8074960" y="2690393"/>
                    <a:pt x="8084678" y="2704363"/>
                  </a:cubicBezTo>
                  <a:cubicBezTo>
                    <a:pt x="8079211" y="2706185"/>
                    <a:pt x="8073744" y="2707400"/>
                    <a:pt x="8065849" y="2709829"/>
                  </a:cubicBezTo>
                  <a:cubicBezTo>
                    <a:pt x="8077996" y="2725621"/>
                    <a:pt x="8088929" y="2739591"/>
                    <a:pt x="8100469" y="2754775"/>
                  </a:cubicBezTo>
                  <a:cubicBezTo>
                    <a:pt x="8092574" y="2755990"/>
                    <a:pt x="8086500" y="2757812"/>
                    <a:pt x="8077996" y="2759027"/>
                  </a:cubicBezTo>
                  <a:cubicBezTo>
                    <a:pt x="8090751" y="2772389"/>
                    <a:pt x="8101076" y="2783930"/>
                    <a:pt x="8113224" y="2797292"/>
                  </a:cubicBezTo>
                  <a:cubicBezTo>
                    <a:pt x="8120513" y="2787574"/>
                    <a:pt x="8125980" y="2780893"/>
                    <a:pt x="8132053" y="2772997"/>
                  </a:cubicBezTo>
                  <a:cubicBezTo>
                    <a:pt x="8125372" y="2770567"/>
                    <a:pt x="8121728" y="2769960"/>
                    <a:pt x="8121120" y="2769352"/>
                  </a:cubicBezTo>
                  <a:cubicBezTo>
                    <a:pt x="8138127" y="2732302"/>
                    <a:pt x="8153919" y="2695859"/>
                    <a:pt x="8172748" y="2653950"/>
                  </a:cubicBezTo>
                  <a:cubicBezTo>
                    <a:pt x="8196436" y="2698289"/>
                    <a:pt x="8218301" y="2738983"/>
                    <a:pt x="8240774" y="2780893"/>
                  </a:cubicBezTo>
                  <a:cubicBezTo>
                    <a:pt x="8234700" y="2782107"/>
                    <a:pt x="8229842" y="2782107"/>
                    <a:pt x="8225589" y="2782715"/>
                  </a:cubicBezTo>
                  <a:cubicBezTo>
                    <a:pt x="8240167" y="2823409"/>
                    <a:pt x="8253530" y="2861674"/>
                    <a:pt x="8268106" y="2901761"/>
                  </a:cubicBezTo>
                  <a:cubicBezTo>
                    <a:pt x="8267499" y="2902369"/>
                    <a:pt x="8263855" y="2904191"/>
                    <a:pt x="8262032" y="2905406"/>
                  </a:cubicBezTo>
                  <a:cubicBezTo>
                    <a:pt x="8268714" y="2945493"/>
                    <a:pt x="8297868" y="2940634"/>
                    <a:pt x="8325807" y="2940634"/>
                  </a:cubicBezTo>
                  <a:cubicBezTo>
                    <a:pt x="8446676" y="2940026"/>
                    <a:pt x="8567545" y="2940634"/>
                    <a:pt x="8688413" y="2940634"/>
                  </a:cubicBezTo>
                  <a:cubicBezTo>
                    <a:pt x="8696309" y="2940634"/>
                    <a:pt x="8704812" y="2940026"/>
                    <a:pt x="8715745" y="2939419"/>
                  </a:cubicBezTo>
                  <a:cubicBezTo>
                    <a:pt x="8710279" y="2932130"/>
                    <a:pt x="8707242" y="2927879"/>
                    <a:pt x="8703598" y="2924234"/>
                  </a:cubicBezTo>
                  <a:cubicBezTo>
                    <a:pt x="8492229" y="2679460"/>
                    <a:pt x="8444854" y="2689786"/>
                    <a:pt x="8233486" y="2445012"/>
                  </a:cubicBezTo>
                  <a:cubicBezTo>
                    <a:pt x="8226197" y="2436508"/>
                    <a:pt x="8215264" y="2430434"/>
                    <a:pt x="8204939" y="2426790"/>
                  </a:cubicBezTo>
                  <a:cubicBezTo>
                    <a:pt x="8153312" y="2407961"/>
                    <a:pt x="8100469" y="2389740"/>
                    <a:pt x="8048842" y="2370911"/>
                  </a:cubicBezTo>
                  <a:cubicBezTo>
                    <a:pt x="8035480" y="2366052"/>
                    <a:pt x="8021510" y="2358763"/>
                    <a:pt x="8010577" y="2349653"/>
                  </a:cubicBezTo>
                  <a:cubicBezTo>
                    <a:pt x="7898819" y="2262797"/>
                    <a:pt x="7787668" y="2175335"/>
                    <a:pt x="7676518" y="2086657"/>
                  </a:cubicBezTo>
                  <a:cubicBezTo>
                    <a:pt x="7661334" y="2074510"/>
                    <a:pt x="7651008" y="2074510"/>
                    <a:pt x="7635823" y="2084835"/>
                  </a:cubicBezTo>
                  <a:cubicBezTo>
                    <a:pt x="7598166" y="2109738"/>
                    <a:pt x="7559294" y="2132211"/>
                    <a:pt x="7521028" y="2155899"/>
                  </a:cubicBezTo>
                  <a:cubicBezTo>
                    <a:pt x="7516170" y="2158935"/>
                    <a:pt x="7394694" y="2237895"/>
                    <a:pt x="7357644" y="2249435"/>
                  </a:cubicBezTo>
                  <a:cubicBezTo>
                    <a:pt x="7348533" y="2252472"/>
                    <a:pt x="7230701" y="2104879"/>
                    <a:pt x="7220983" y="2098805"/>
                  </a:cubicBezTo>
                  <a:cubicBezTo>
                    <a:pt x="7208836" y="2090909"/>
                    <a:pt x="7199117" y="2078761"/>
                    <a:pt x="7188185" y="2069043"/>
                  </a:cubicBezTo>
                  <a:cubicBezTo>
                    <a:pt x="7160245" y="2042318"/>
                    <a:pt x="7135950" y="2005268"/>
                    <a:pt x="7101936" y="1991906"/>
                  </a:cubicBezTo>
                  <a:cubicBezTo>
                    <a:pt x="7067316" y="1978543"/>
                    <a:pt x="7023585" y="1987047"/>
                    <a:pt x="6984105" y="1987654"/>
                  </a:cubicBezTo>
                  <a:cubicBezTo>
                    <a:pt x="6961024" y="1988261"/>
                    <a:pt x="6942196" y="1980366"/>
                    <a:pt x="6925189" y="1965788"/>
                  </a:cubicBezTo>
                  <a:cubicBezTo>
                    <a:pt x="6746619" y="1813336"/>
                    <a:pt x="6566834" y="1661491"/>
                    <a:pt x="6388264" y="1509039"/>
                  </a:cubicBezTo>
                  <a:cubicBezTo>
                    <a:pt x="6381583" y="1503572"/>
                    <a:pt x="6374902" y="1498106"/>
                    <a:pt x="6368829" y="1493247"/>
                  </a:cubicBezTo>
                  <a:cubicBezTo>
                    <a:pt x="6370043" y="1495676"/>
                    <a:pt x="6371865" y="1498106"/>
                    <a:pt x="6372473" y="1500535"/>
                  </a:cubicBezTo>
                  <a:cubicBezTo>
                    <a:pt x="6348177" y="1524830"/>
                    <a:pt x="6323275" y="1549126"/>
                    <a:pt x="6300194" y="1571599"/>
                  </a:cubicBezTo>
                  <a:cubicBezTo>
                    <a:pt x="6327526" y="1578887"/>
                    <a:pt x="6359111" y="1586176"/>
                    <a:pt x="6390694" y="1594072"/>
                  </a:cubicBezTo>
                  <a:cubicBezTo>
                    <a:pt x="6361540" y="1605005"/>
                    <a:pt x="6332993" y="1614115"/>
                    <a:pt x="6303839" y="1618974"/>
                  </a:cubicBezTo>
                  <a:cubicBezTo>
                    <a:pt x="6249175" y="1627478"/>
                    <a:pt x="6201192" y="1646914"/>
                    <a:pt x="6166571" y="1693075"/>
                  </a:cubicBezTo>
                  <a:cubicBezTo>
                    <a:pt x="6153816" y="1710081"/>
                    <a:pt x="6134987" y="1713726"/>
                    <a:pt x="6113729" y="1710081"/>
                  </a:cubicBezTo>
                  <a:cubicBezTo>
                    <a:pt x="6100366" y="1707652"/>
                    <a:pt x="6086397" y="1708259"/>
                    <a:pt x="6072427" y="1707045"/>
                  </a:cubicBezTo>
                  <a:cubicBezTo>
                    <a:pt x="6072427" y="1708259"/>
                    <a:pt x="6072427" y="1710081"/>
                    <a:pt x="6072427" y="1711296"/>
                  </a:cubicBezTo>
                  <a:cubicBezTo>
                    <a:pt x="6130128" y="1720407"/>
                    <a:pt x="6188437" y="1730125"/>
                    <a:pt x="6246138" y="1738628"/>
                  </a:cubicBezTo>
                  <a:cubicBezTo>
                    <a:pt x="6216983" y="1747739"/>
                    <a:pt x="6188437" y="1751991"/>
                    <a:pt x="6159890" y="1756242"/>
                  </a:cubicBezTo>
                  <a:cubicBezTo>
                    <a:pt x="6097937" y="1765960"/>
                    <a:pt x="6035377" y="1778108"/>
                    <a:pt x="5972817" y="1784182"/>
                  </a:cubicBezTo>
                  <a:cubicBezTo>
                    <a:pt x="5947914" y="1786611"/>
                    <a:pt x="5930300" y="1789648"/>
                    <a:pt x="5919367" y="1815158"/>
                  </a:cubicBezTo>
                  <a:cubicBezTo>
                    <a:pt x="5992253" y="1826698"/>
                    <a:pt x="6063924" y="1838239"/>
                    <a:pt x="6135594" y="1849171"/>
                  </a:cubicBezTo>
                  <a:cubicBezTo>
                    <a:pt x="6041450" y="1868608"/>
                    <a:pt x="5947914" y="1882577"/>
                    <a:pt x="5854377" y="1897154"/>
                  </a:cubicBezTo>
                  <a:cubicBezTo>
                    <a:pt x="5848911" y="1898369"/>
                    <a:pt x="5841623" y="1898977"/>
                    <a:pt x="5837371" y="1902013"/>
                  </a:cubicBezTo>
                  <a:cubicBezTo>
                    <a:pt x="5797891" y="1931168"/>
                    <a:pt x="5779670" y="1928738"/>
                    <a:pt x="5751730" y="1888651"/>
                  </a:cubicBezTo>
                  <a:cubicBezTo>
                    <a:pt x="5576197" y="1640233"/>
                    <a:pt x="5339319" y="1277627"/>
                    <a:pt x="5166216" y="1027993"/>
                  </a:cubicBezTo>
                  <a:cubicBezTo>
                    <a:pt x="5138884" y="988514"/>
                    <a:pt x="5113374" y="965433"/>
                    <a:pt x="5063568" y="980618"/>
                  </a:cubicBezTo>
                  <a:cubicBezTo>
                    <a:pt x="5035022" y="989729"/>
                    <a:pt x="5013763" y="975759"/>
                    <a:pt x="4994934" y="953893"/>
                  </a:cubicBezTo>
                  <a:cubicBezTo>
                    <a:pt x="4758056" y="679965"/>
                    <a:pt x="4520571" y="406643"/>
                    <a:pt x="4282478" y="132715"/>
                  </a:cubicBezTo>
                  <a:cubicBezTo>
                    <a:pt x="4277011" y="126641"/>
                    <a:pt x="4271545" y="120567"/>
                    <a:pt x="4264256" y="113886"/>
                  </a:cubicBezTo>
                  <a:cubicBezTo>
                    <a:pt x="4195622" y="190416"/>
                    <a:pt x="4128203" y="265124"/>
                    <a:pt x="4058354" y="343476"/>
                  </a:cubicBezTo>
                  <a:cubicBezTo>
                    <a:pt x="4156142" y="355016"/>
                    <a:pt x="4249072" y="366556"/>
                    <a:pt x="4342001" y="377489"/>
                  </a:cubicBezTo>
                  <a:cubicBezTo>
                    <a:pt x="4335320" y="381741"/>
                    <a:pt x="4328638" y="383563"/>
                    <a:pt x="4321957" y="384170"/>
                  </a:cubicBezTo>
                  <a:cubicBezTo>
                    <a:pt x="4215666" y="396925"/>
                    <a:pt x="4108159" y="409073"/>
                    <a:pt x="4001868" y="423043"/>
                  </a:cubicBezTo>
                  <a:cubicBezTo>
                    <a:pt x="3990935" y="424258"/>
                    <a:pt x="3981217" y="432761"/>
                    <a:pt x="3970892" y="438227"/>
                  </a:cubicBezTo>
                  <a:cubicBezTo>
                    <a:pt x="3972106" y="440657"/>
                    <a:pt x="3973321" y="443086"/>
                    <a:pt x="3973928" y="445516"/>
                  </a:cubicBezTo>
                  <a:cubicBezTo>
                    <a:pt x="4071716" y="457056"/>
                    <a:pt x="4168897" y="468596"/>
                    <a:pt x="4266686" y="480744"/>
                  </a:cubicBezTo>
                  <a:cubicBezTo>
                    <a:pt x="4263649" y="483781"/>
                    <a:pt x="4260612" y="484388"/>
                    <a:pt x="4257575" y="484996"/>
                  </a:cubicBezTo>
                  <a:cubicBezTo>
                    <a:pt x="4142780" y="498965"/>
                    <a:pt x="4027378" y="512328"/>
                    <a:pt x="3911976" y="526905"/>
                  </a:cubicBezTo>
                  <a:cubicBezTo>
                    <a:pt x="3901043" y="528120"/>
                    <a:pt x="3890717" y="534193"/>
                    <a:pt x="3880392" y="537838"/>
                  </a:cubicBezTo>
                  <a:cubicBezTo>
                    <a:pt x="3880999" y="540875"/>
                    <a:pt x="3881607" y="542697"/>
                    <a:pt x="3882214" y="545734"/>
                  </a:cubicBezTo>
                  <a:cubicBezTo>
                    <a:pt x="3983646" y="557881"/>
                    <a:pt x="4085079" y="570029"/>
                    <a:pt x="4186511" y="582784"/>
                  </a:cubicBezTo>
                  <a:cubicBezTo>
                    <a:pt x="4164646" y="588858"/>
                    <a:pt x="4142780" y="591287"/>
                    <a:pt x="4121522" y="593717"/>
                  </a:cubicBezTo>
                  <a:cubicBezTo>
                    <a:pt x="4018874" y="605864"/>
                    <a:pt x="3915620" y="616797"/>
                    <a:pt x="3812973" y="629552"/>
                  </a:cubicBezTo>
                  <a:cubicBezTo>
                    <a:pt x="3803862" y="630767"/>
                    <a:pt x="3795966" y="638055"/>
                    <a:pt x="3787463" y="642307"/>
                  </a:cubicBezTo>
                  <a:cubicBezTo>
                    <a:pt x="3788677" y="644737"/>
                    <a:pt x="3788677" y="646559"/>
                    <a:pt x="3789892" y="648988"/>
                  </a:cubicBezTo>
                  <a:cubicBezTo>
                    <a:pt x="3886466" y="660528"/>
                    <a:pt x="3981824" y="672069"/>
                    <a:pt x="4078398" y="683609"/>
                  </a:cubicBezTo>
                  <a:cubicBezTo>
                    <a:pt x="4060784" y="689683"/>
                    <a:pt x="4043170" y="691505"/>
                    <a:pt x="4026163" y="693934"/>
                  </a:cubicBezTo>
                  <a:cubicBezTo>
                    <a:pt x="3926553" y="706082"/>
                    <a:pt x="3826335" y="717622"/>
                    <a:pt x="3726725" y="730377"/>
                  </a:cubicBezTo>
                  <a:cubicBezTo>
                    <a:pt x="3716399" y="731592"/>
                    <a:pt x="3707288" y="738880"/>
                    <a:pt x="3697570" y="743132"/>
                  </a:cubicBezTo>
                  <a:cubicBezTo>
                    <a:pt x="3698785" y="745562"/>
                    <a:pt x="3699393" y="747991"/>
                    <a:pt x="3700607" y="750421"/>
                  </a:cubicBezTo>
                  <a:cubicBezTo>
                    <a:pt x="3797181" y="761961"/>
                    <a:pt x="3894361" y="773501"/>
                    <a:pt x="3990935" y="785041"/>
                  </a:cubicBezTo>
                  <a:cubicBezTo>
                    <a:pt x="3985468" y="789900"/>
                    <a:pt x="3979395" y="791115"/>
                    <a:pt x="3973928" y="791723"/>
                  </a:cubicBezTo>
                  <a:cubicBezTo>
                    <a:pt x="3861563" y="805085"/>
                    <a:pt x="3747983" y="818447"/>
                    <a:pt x="3635618" y="831810"/>
                  </a:cubicBezTo>
                  <a:cubicBezTo>
                    <a:pt x="3616789" y="834239"/>
                    <a:pt x="3608285" y="844565"/>
                    <a:pt x="3600390" y="860964"/>
                  </a:cubicBezTo>
                  <a:cubicBezTo>
                    <a:pt x="3701822" y="873111"/>
                    <a:pt x="3800825" y="884652"/>
                    <a:pt x="3899828" y="896799"/>
                  </a:cubicBezTo>
                  <a:cubicBezTo>
                    <a:pt x="3897398" y="901658"/>
                    <a:pt x="3894969" y="902873"/>
                    <a:pt x="3892539" y="902873"/>
                  </a:cubicBezTo>
                  <a:cubicBezTo>
                    <a:pt x="3781996" y="915628"/>
                    <a:pt x="3671453" y="930813"/>
                    <a:pt x="3560910" y="940531"/>
                  </a:cubicBezTo>
                  <a:cubicBezTo>
                    <a:pt x="3522645" y="943568"/>
                    <a:pt x="3500779" y="961789"/>
                    <a:pt x="3480736" y="993373"/>
                  </a:cubicBezTo>
                  <a:cubicBezTo>
                    <a:pt x="3585205" y="1006128"/>
                    <a:pt x="3688460" y="1018275"/>
                    <a:pt x="3791107" y="1030423"/>
                  </a:cubicBezTo>
                  <a:cubicBezTo>
                    <a:pt x="3771671" y="1035282"/>
                    <a:pt x="3752842" y="1038319"/>
                    <a:pt x="3733406" y="1040748"/>
                  </a:cubicBezTo>
                  <a:cubicBezTo>
                    <a:pt x="3625900" y="1052896"/>
                    <a:pt x="3518393" y="1064436"/>
                    <a:pt x="3410887" y="1077191"/>
                  </a:cubicBezTo>
                  <a:cubicBezTo>
                    <a:pt x="3403598" y="1078406"/>
                    <a:pt x="3397524" y="1084480"/>
                    <a:pt x="3391451" y="1088731"/>
                  </a:cubicBezTo>
                  <a:cubicBezTo>
                    <a:pt x="3392666" y="1090554"/>
                    <a:pt x="3393273" y="1091768"/>
                    <a:pt x="3394488" y="1093590"/>
                  </a:cubicBezTo>
                  <a:cubicBezTo>
                    <a:pt x="3494098" y="1105131"/>
                    <a:pt x="3593708" y="1117278"/>
                    <a:pt x="3695748" y="1129426"/>
                  </a:cubicBezTo>
                  <a:cubicBezTo>
                    <a:pt x="3691497" y="1132463"/>
                    <a:pt x="3690889" y="1134285"/>
                    <a:pt x="3689067" y="1134285"/>
                  </a:cubicBezTo>
                  <a:cubicBezTo>
                    <a:pt x="3567591" y="1148862"/>
                    <a:pt x="3446723" y="1162832"/>
                    <a:pt x="3324639" y="1177409"/>
                  </a:cubicBezTo>
                  <a:cubicBezTo>
                    <a:pt x="3316743" y="1178624"/>
                    <a:pt x="3309454" y="1183483"/>
                    <a:pt x="3301558" y="1186520"/>
                  </a:cubicBezTo>
                  <a:cubicBezTo>
                    <a:pt x="3302773" y="1188949"/>
                    <a:pt x="3302773" y="1190771"/>
                    <a:pt x="3303988" y="1193201"/>
                  </a:cubicBezTo>
                  <a:cubicBezTo>
                    <a:pt x="3403598" y="1205349"/>
                    <a:pt x="3502601" y="1216889"/>
                    <a:pt x="3602212" y="1229036"/>
                  </a:cubicBezTo>
                  <a:cubicBezTo>
                    <a:pt x="3478914" y="1247865"/>
                    <a:pt x="3355615" y="1261835"/>
                    <a:pt x="3232925" y="1276412"/>
                  </a:cubicBezTo>
                  <a:cubicBezTo>
                    <a:pt x="3228066" y="1277019"/>
                    <a:pt x="3221992" y="1278841"/>
                    <a:pt x="3218347" y="1281271"/>
                  </a:cubicBezTo>
                  <a:cubicBezTo>
                    <a:pt x="3178260" y="1312247"/>
                    <a:pt x="3163683" y="1310425"/>
                    <a:pt x="3132099" y="1270945"/>
                  </a:cubicBezTo>
                  <a:cubicBezTo>
                    <a:pt x="3054962" y="1174979"/>
                    <a:pt x="2978432" y="1079621"/>
                    <a:pt x="2901902" y="983655"/>
                  </a:cubicBezTo>
                  <a:cubicBezTo>
                    <a:pt x="2851490" y="920487"/>
                    <a:pt x="2801077" y="857927"/>
                    <a:pt x="2748843" y="792330"/>
                  </a:cubicBezTo>
                  <a:cubicBezTo>
                    <a:pt x="2706326" y="829380"/>
                    <a:pt x="2665024" y="864608"/>
                    <a:pt x="2620078" y="903480"/>
                  </a:cubicBezTo>
                  <a:cubicBezTo>
                    <a:pt x="2688712" y="914413"/>
                    <a:pt x="2751272" y="924739"/>
                    <a:pt x="2813225" y="934457"/>
                  </a:cubicBezTo>
                  <a:cubicBezTo>
                    <a:pt x="2725155" y="952678"/>
                    <a:pt x="2637692" y="965433"/>
                    <a:pt x="2550229" y="980618"/>
                  </a:cubicBezTo>
                  <a:cubicBezTo>
                    <a:pt x="2532008" y="983655"/>
                    <a:pt x="2515001" y="995802"/>
                    <a:pt x="2497387" y="1003091"/>
                  </a:cubicBezTo>
                  <a:cubicBezTo>
                    <a:pt x="2498602" y="1006128"/>
                    <a:pt x="2498602" y="1009165"/>
                    <a:pt x="2499817" y="1012202"/>
                  </a:cubicBezTo>
                  <a:cubicBezTo>
                    <a:pt x="2564199" y="1022527"/>
                    <a:pt x="2628581" y="1032852"/>
                    <a:pt x="2693571" y="1043178"/>
                  </a:cubicBezTo>
                  <a:cubicBezTo>
                    <a:pt x="2603679" y="1060792"/>
                    <a:pt x="2515001" y="1076584"/>
                    <a:pt x="2425109" y="1088124"/>
                  </a:cubicBezTo>
                  <a:cubicBezTo>
                    <a:pt x="2387451" y="1092983"/>
                    <a:pt x="2371052" y="1121530"/>
                    <a:pt x="2341290" y="1143396"/>
                  </a:cubicBezTo>
                  <a:cubicBezTo>
                    <a:pt x="2414783" y="1154936"/>
                    <a:pt x="2480988" y="1165261"/>
                    <a:pt x="2550229" y="1176194"/>
                  </a:cubicBezTo>
                  <a:cubicBezTo>
                    <a:pt x="2546585" y="1179231"/>
                    <a:pt x="2545370" y="1180446"/>
                    <a:pt x="2544155" y="1180446"/>
                  </a:cubicBezTo>
                  <a:cubicBezTo>
                    <a:pt x="2452441" y="1195023"/>
                    <a:pt x="2361334" y="1209600"/>
                    <a:pt x="2269620" y="1223570"/>
                  </a:cubicBezTo>
                  <a:cubicBezTo>
                    <a:pt x="2261724" y="1224785"/>
                    <a:pt x="2250791" y="1222355"/>
                    <a:pt x="2245324" y="1226607"/>
                  </a:cubicBezTo>
                  <a:cubicBezTo>
                    <a:pt x="2225888" y="1240576"/>
                    <a:pt x="2208882" y="1257583"/>
                    <a:pt x="2187016" y="1275805"/>
                  </a:cubicBezTo>
                  <a:cubicBezTo>
                    <a:pt x="2259901" y="1287345"/>
                    <a:pt x="2327928" y="1298278"/>
                    <a:pt x="2395347" y="1308603"/>
                  </a:cubicBezTo>
                  <a:cubicBezTo>
                    <a:pt x="2324284" y="1323788"/>
                    <a:pt x="2253828" y="1337757"/>
                    <a:pt x="2182764" y="1344439"/>
                  </a:cubicBezTo>
                  <a:cubicBezTo>
                    <a:pt x="2118989" y="1349905"/>
                    <a:pt x="2064325" y="1367519"/>
                    <a:pt x="2021201" y="1416717"/>
                  </a:cubicBezTo>
                  <a:cubicBezTo>
                    <a:pt x="2006017" y="1433723"/>
                    <a:pt x="1985973" y="1434938"/>
                    <a:pt x="1965322" y="1426435"/>
                  </a:cubicBezTo>
                  <a:cubicBezTo>
                    <a:pt x="1935560" y="1414895"/>
                    <a:pt x="1905799" y="1403354"/>
                    <a:pt x="1876037" y="1392422"/>
                  </a:cubicBezTo>
                  <a:cubicBezTo>
                    <a:pt x="1842631" y="1379667"/>
                    <a:pt x="1830484" y="1384526"/>
                    <a:pt x="1814084" y="1419146"/>
                  </a:cubicBezTo>
                  <a:cubicBezTo>
                    <a:pt x="1880896" y="1430079"/>
                    <a:pt x="1947101" y="1440405"/>
                    <a:pt x="2013912" y="1450123"/>
                  </a:cubicBezTo>
                  <a:cubicBezTo>
                    <a:pt x="2010268" y="1454374"/>
                    <a:pt x="2006624" y="1455589"/>
                    <a:pt x="2002980" y="1456196"/>
                  </a:cubicBezTo>
                  <a:cubicBezTo>
                    <a:pt x="1920983" y="1468951"/>
                    <a:pt x="1838380" y="1481099"/>
                    <a:pt x="1756383" y="1495069"/>
                  </a:cubicBezTo>
                  <a:cubicBezTo>
                    <a:pt x="1740591" y="1498106"/>
                    <a:pt x="1726622" y="1507824"/>
                    <a:pt x="1710830" y="1513898"/>
                  </a:cubicBezTo>
                  <a:cubicBezTo>
                    <a:pt x="1699897" y="1518757"/>
                    <a:pt x="1687749" y="1523616"/>
                    <a:pt x="1676209" y="1524830"/>
                  </a:cubicBezTo>
                  <a:cubicBezTo>
                    <a:pt x="1658595" y="1526653"/>
                    <a:pt x="1640374" y="1524830"/>
                    <a:pt x="1622152" y="1526045"/>
                  </a:cubicBezTo>
                  <a:cubicBezTo>
                    <a:pt x="1616686" y="1526045"/>
                    <a:pt x="1608790" y="1527260"/>
                    <a:pt x="1605146" y="1530904"/>
                  </a:cubicBezTo>
                  <a:cubicBezTo>
                    <a:pt x="1588746" y="1549126"/>
                    <a:pt x="1573562" y="1567954"/>
                    <a:pt x="1555948" y="1589820"/>
                  </a:cubicBezTo>
                  <a:cubicBezTo>
                    <a:pt x="1630048" y="1601360"/>
                    <a:pt x="1699290" y="1612901"/>
                    <a:pt x="1768531" y="1623226"/>
                  </a:cubicBezTo>
                  <a:cubicBezTo>
                    <a:pt x="1687749" y="1640233"/>
                    <a:pt x="1607575" y="1656024"/>
                    <a:pt x="1526794" y="1664528"/>
                  </a:cubicBezTo>
                  <a:cubicBezTo>
                    <a:pt x="1483062" y="1668779"/>
                    <a:pt x="1469092" y="1699148"/>
                    <a:pt x="1444797" y="1728303"/>
                  </a:cubicBezTo>
                  <a:cubicBezTo>
                    <a:pt x="1526794" y="1741058"/>
                    <a:pt x="1604538" y="1753205"/>
                    <a:pt x="1682890" y="1765960"/>
                  </a:cubicBezTo>
                  <a:cubicBezTo>
                    <a:pt x="1633085" y="1777501"/>
                    <a:pt x="1582673" y="1785397"/>
                    <a:pt x="1532867" y="1792685"/>
                  </a:cubicBezTo>
                  <a:cubicBezTo>
                    <a:pt x="1489136" y="1799366"/>
                    <a:pt x="1445405" y="1808477"/>
                    <a:pt x="1401066" y="1811514"/>
                  </a:cubicBezTo>
                  <a:cubicBezTo>
                    <a:pt x="1381630" y="1812729"/>
                    <a:pt x="1370089" y="1818195"/>
                    <a:pt x="1359157" y="1832772"/>
                  </a:cubicBezTo>
                  <a:cubicBezTo>
                    <a:pt x="1336076" y="1862534"/>
                    <a:pt x="1311781" y="1890473"/>
                    <a:pt x="1289308" y="1920235"/>
                  </a:cubicBezTo>
                  <a:cubicBezTo>
                    <a:pt x="1275338" y="1939064"/>
                    <a:pt x="1258332" y="1949389"/>
                    <a:pt x="1234644" y="1949997"/>
                  </a:cubicBezTo>
                  <a:cubicBezTo>
                    <a:pt x="1217637" y="1951211"/>
                    <a:pt x="1201238" y="1956070"/>
                    <a:pt x="1184839" y="1959715"/>
                  </a:cubicBezTo>
                  <a:cubicBezTo>
                    <a:pt x="1185446" y="1961537"/>
                    <a:pt x="1185446" y="1963359"/>
                    <a:pt x="1186053" y="1965181"/>
                  </a:cubicBezTo>
                  <a:cubicBezTo>
                    <a:pt x="1236466" y="1973077"/>
                    <a:pt x="1286878" y="1981580"/>
                    <a:pt x="1337898" y="1989476"/>
                  </a:cubicBezTo>
                  <a:cubicBezTo>
                    <a:pt x="1246791" y="2007090"/>
                    <a:pt x="1155684" y="2022882"/>
                    <a:pt x="1063970" y="2034422"/>
                  </a:cubicBezTo>
                  <a:cubicBezTo>
                    <a:pt x="1027527" y="2039281"/>
                    <a:pt x="1008698" y="2065399"/>
                    <a:pt x="983188" y="2085442"/>
                  </a:cubicBezTo>
                  <a:cubicBezTo>
                    <a:pt x="1050000" y="2096375"/>
                    <a:pt x="1116812" y="2106701"/>
                    <a:pt x="1183624" y="2117633"/>
                  </a:cubicBezTo>
                  <a:cubicBezTo>
                    <a:pt x="1099805" y="2135248"/>
                    <a:pt x="1016594" y="2148610"/>
                    <a:pt x="933990" y="2160757"/>
                  </a:cubicBezTo>
                  <a:cubicBezTo>
                    <a:pt x="916984" y="2163187"/>
                    <a:pt x="906051" y="2169868"/>
                    <a:pt x="896333" y="2183838"/>
                  </a:cubicBezTo>
                  <a:cubicBezTo>
                    <a:pt x="861105" y="2232428"/>
                    <a:pt x="825269" y="2279804"/>
                    <a:pt x="788219" y="2327180"/>
                  </a:cubicBezTo>
                  <a:cubicBezTo>
                    <a:pt x="763924" y="2358763"/>
                    <a:pt x="728696" y="2356334"/>
                    <a:pt x="708045" y="2322928"/>
                  </a:cubicBezTo>
                  <a:cubicBezTo>
                    <a:pt x="697112" y="2305314"/>
                    <a:pt x="686179" y="2287093"/>
                    <a:pt x="673424" y="2266442"/>
                  </a:cubicBezTo>
                  <a:cubicBezTo>
                    <a:pt x="644270" y="2304099"/>
                    <a:pt x="615723" y="2339935"/>
                    <a:pt x="585354" y="2378807"/>
                  </a:cubicBezTo>
                  <a:cubicBezTo>
                    <a:pt x="660669" y="2390347"/>
                    <a:pt x="730518" y="2401887"/>
                    <a:pt x="799759" y="2412820"/>
                  </a:cubicBezTo>
                  <a:cubicBezTo>
                    <a:pt x="721407" y="2428612"/>
                    <a:pt x="644270" y="2443797"/>
                    <a:pt x="566525" y="2451693"/>
                  </a:cubicBezTo>
                  <a:cubicBezTo>
                    <a:pt x="522794" y="2455944"/>
                    <a:pt x="502143" y="2482062"/>
                    <a:pt x="480277" y="2516075"/>
                  </a:cubicBezTo>
                  <a:cubicBezTo>
                    <a:pt x="552556" y="2527615"/>
                    <a:pt x="623012" y="2539155"/>
                    <a:pt x="692861" y="2549481"/>
                  </a:cubicBezTo>
                  <a:cubicBezTo>
                    <a:pt x="688001" y="2554340"/>
                    <a:pt x="683750" y="2555555"/>
                    <a:pt x="679498" y="2556162"/>
                  </a:cubicBezTo>
                  <a:cubicBezTo>
                    <a:pt x="597502" y="2568917"/>
                    <a:pt x="514898" y="2581672"/>
                    <a:pt x="432902" y="2595034"/>
                  </a:cubicBezTo>
                  <a:cubicBezTo>
                    <a:pt x="425613" y="2596249"/>
                    <a:pt x="415895" y="2597464"/>
                    <a:pt x="411643" y="2602323"/>
                  </a:cubicBezTo>
                  <a:cubicBezTo>
                    <a:pt x="394637" y="2621152"/>
                    <a:pt x="380060" y="2641803"/>
                    <a:pt x="361838" y="2665490"/>
                  </a:cubicBezTo>
                  <a:cubicBezTo>
                    <a:pt x="437153" y="2677638"/>
                    <a:pt x="508824" y="2688571"/>
                    <a:pt x="579888" y="2700111"/>
                  </a:cubicBezTo>
                  <a:cubicBezTo>
                    <a:pt x="575029" y="2704970"/>
                    <a:pt x="569562" y="2706185"/>
                    <a:pt x="564703" y="2707400"/>
                  </a:cubicBezTo>
                  <a:cubicBezTo>
                    <a:pt x="488781" y="2719547"/>
                    <a:pt x="412858" y="2734732"/>
                    <a:pt x="336328" y="2742020"/>
                  </a:cubicBezTo>
                  <a:cubicBezTo>
                    <a:pt x="286523" y="2746879"/>
                    <a:pt x="274983" y="2783930"/>
                    <a:pt x="246436" y="2814299"/>
                  </a:cubicBezTo>
                  <a:cubicBezTo>
                    <a:pt x="326003" y="2827054"/>
                    <a:pt x="400103" y="2838594"/>
                    <a:pt x="474811" y="2850134"/>
                  </a:cubicBezTo>
                  <a:cubicBezTo>
                    <a:pt x="384919" y="2868963"/>
                    <a:pt x="296241" y="2884755"/>
                    <a:pt x="206956" y="2895080"/>
                  </a:cubicBezTo>
                  <a:cubicBezTo>
                    <a:pt x="175373" y="2898724"/>
                    <a:pt x="165047" y="2918161"/>
                    <a:pt x="151077" y="2938812"/>
                  </a:cubicBezTo>
                  <a:cubicBezTo>
                    <a:pt x="154114" y="2940026"/>
                    <a:pt x="155936" y="2941241"/>
                    <a:pt x="157151" y="2941241"/>
                  </a:cubicBezTo>
                  <a:cubicBezTo>
                    <a:pt x="380667" y="2941241"/>
                    <a:pt x="604790" y="2941848"/>
                    <a:pt x="828306" y="2941241"/>
                  </a:cubicBezTo>
                  <a:cubicBezTo>
                    <a:pt x="837417" y="2941241"/>
                    <a:pt x="846528" y="2935775"/>
                    <a:pt x="855638" y="2932130"/>
                  </a:cubicBezTo>
                  <a:cubicBezTo>
                    <a:pt x="855031" y="2930308"/>
                    <a:pt x="854424" y="2929093"/>
                    <a:pt x="853816" y="2927271"/>
                  </a:cubicBezTo>
                  <a:cubicBezTo>
                    <a:pt x="843491" y="2926664"/>
                    <a:pt x="833165" y="2926056"/>
                    <a:pt x="820410" y="2925449"/>
                  </a:cubicBezTo>
                  <a:cubicBezTo>
                    <a:pt x="841669" y="2909050"/>
                    <a:pt x="859890" y="2895080"/>
                    <a:pt x="883578" y="2876251"/>
                  </a:cubicBezTo>
                  <a:cubicBezTo>
                    <a:pt x="860497" y="2876251"/>
                    <a:pt x="845313" y="2876251"/>
                    <a:pt x="827092" y="2876251"/>
                  </a:cubicBezTo>
                  <a:cubicBezTo>
                    <a:pt x="848350" y="2858637"/>
                    <a:pt x="867786" y="2841631"/>
                    <a:pt x="889652" y="2823409"/>
                  </a:cubicBezTo>
                  <a:cubicBezTo>
                    <a:pt x="878719" y="2818550"/>
                    <a:pt x="874467" y="2816121"/>
                    <a:pt x="870823" y="2814299"/>
                  </a:cubicBezTo>
                  <a:cubicBezTo>
                    <a:pt x="881756" y="2797292"/>
                    <a:pt x="892689" y="2780893"/>
                    <a:pt x="904229" y="2762671"/>
                  </a:cubicBezTo>
                  <a:cubicBezTo>
                    <a:pt x="894511" y="2759634"/>
                    <a:pt x="889044" y="2757812"/>
                    <a:pt x="883578" y="2755990"/>
                  </a:cubicBezTo>
                  <a:cubicBezTo>
                    <a:pt x="899370" y="2734732"/>
                    <a:pt x="915162" y="2714688"/>
                    <a:pt x="932776" y="2691000"/>
                  </a:cubicBezTo>
                  <a:cubicBezTo>
                    <a:pt x="918806" y="2691000"/>
                    <a:pt x="911517" y="2691000"/>
                    <a:pt x="903014" y="2691000"/>
                  </a:cubicBezTo>
                  <a:cubicBezTo>
                    <a:pt x="913947" y="2675816"/>
                    <a:pt x="924880" y="2661239"/>
                    <a:pt x="938242" y="2643017"/>
                  </a:cubicBezTo>
                  <a:cubicBezTo>
                    <a:pt x="923058" y="2644232"/>
                    <a:pt x="913947" y="2646054"/>
                    <a:pt x="903014" y="2646662"/>
                  </a:cubicBezTo>
                  <a:cubicBezTo>
                    <a:pt x="936420" y="2619937"/>
                    <a:pt x="940064" y="2578028"/>
                    <a:pt x="961930" y="2546444"/>
                  </a:cubicBezTo>
                  <a:cubicBezTo>
                    <a:pt x="957071" y="2544622"/>
                    <a:pt x="952819" y="2543407"/>
                    <a:pt x="953427" y="2543407"/>
                  </a:cubicBezTo>
                  <a:cubicBezTo>
                    <a:pt x="970433" y="2511216"/>
                    <a:pt x="986832" y="2480239"/>
                    <a:pt x="1000802" y="2454122"/>
                  </a:cubicBezTo>
                  <a:cubicBezTo>
                    <a:pt x="1026920" y="2491172"/>
                    <a:pt x="1054859" y="2531259"/>
                    <a:pt x="1082799" y="2571347"/>
                  </a:cubicBezTo>
                  <a:cubicBezTo>
                    <a:pt x="1080369" y="2571347"/>
                    <a:pt x="1074903" y="2571347"/>
                    <a:pt x="1063970" y="2571347"/>
                  </a:cubicBezTo>
                  <a:cubicBezTo>
                    <a:pt x="1078547" y="2588353"/>
                    <a:pt x="1090695" y="2602323"/>
                    <a:pt x="1103450" y="2616900"/>
                  </a:cubicBezTo>
                  <a:cubicBezTo>
                    <a:pt x="1097983" y="2618115"/>
                    <a:pt x="1092517" y="2618722"/>
                    <a:pt x="1085228" y="2620544"/>
                  </a:cubicBezTo>
                  <a:cubicBezTo>
                    <a:pt x="1098591" y="2636943"/>
                    <a:pt x="1110738" y="2651521"/>
                    <a:pt x="1125315" y="2667920"/>
                  </a:cubicBezTo>
                  <a:cubicBezTo>
                    <a:pt x="1111953" y="2664883"/>
                    <a:pt x="1101020" y="2663061"/>
                    <a:pt x="1085836" y="2660024"/>
                  </a:cubicBezTo>
                  <a:cubicBezTo>
                    <a:pt x="1097983" y="2677031"/>
                    <a:pt x="1107701" y="2691000"/>
                    <a:pt x="1118027" y="2704970"/>
                  </a:cubicBezTo>
                  <a:cubicBezTo>
                    <a:pt x="1111953" y="2706185"/>
                    <a:pt x="1107094" y="2708007"/>
                    <a:pt x="1099198" y="2709829"/>
                  </a:cubicBezTo>
                  <a:cubicBezTo>
                    <a:pt x="1111345" y="2725621"/>
                    <a:pt x="1122278" y="2740806"/>
                    <a:pt x="1133211" y="2755383"/>
                  </a:cubicBezTo>
                  <a:cubicBezTo>
                    <a:pt x="1125315" y="2756597"/>
                    <a:pt x="1119241" y="2758420"/>
                    <a:pt x="1110131" y="2760242"/>
                  </a:cubicBezTo>
                  <a:cubicBezTo>
                    <a:pt x="1127745" y="2779071"/>
                    <a:pt x="1143537" y="2795470"/>
                    <a:pt x="1161151" y="2814299"/>
                  </a:cubicBezTo>
                  <a:cubicBezTo>
                    <a:pt x="1150218" y="2814299"/>
                    <a:pt x="1143537" y="2814299"/>
                    <a:pt x="1133819" y="2814299"/>
                  </a:cubicBezTo>
                  <a:cubicBezTo>
                    <a:pt x="1144144" y="2827054"/>
                    <a:pt x="1152647" y="2837379"/>
                    <a:pt x="1162365" y="2849527"/>
                  </a:cubicBezTo>
                  <a:cubicBezTo>
                    <a:pt x="1189698" y="2820980"/>
                    <a:pt x="1227355" y="2808225"/>
                    <a:pt x="1246184" y="2769352"/>
                  </a:cubicBezTo>
                  <a:cubicBezTo>
                    <a:pt x="1235251" y="2768138"/>
                    <a:pt x="1228570" y="2767530"/>
                    <a:pt x="1223103" y="2766316"/>
                  </a:cubicBezTo>
                  <a:cubicBezTo>
                    <a:pt x="1238895" y="2743235"/>
                    <a:pt x="1254080" y="2720762"/>
                    <a:pt x="1271086" y="2695252"/>
                  </a:cubicBezTo>
                  <a:cubicBezTo>
                    <a:pt x="1256509" y="2692215"/>
                    <a:pt x="1248613" y="2690393"/>
                    <a:pt x="1240717" y="2688571"/>
                  </a:cubicBezTo>
                  <a:cubicBezTo>
                    <a:pt x="1261976" y="2660024"/>
                    <a:pt x="1283841" y="2632085"/>
                    <a:pt x="1308744" y="2599286"/>
                  </a:cubicBezTo>
                  <a:cubicBezTo>
                    <a:pt x="1289308" y="2601108"/>
                    <a:pt x="1277768" y="2601716"/>
                    <a:pt x="1265620" y="2602930"/>
                  </a:cubicBezTo>
                  <a:cubicBezTo>
                    <a:pt x="1282627" y="2581065"/>
                    <a:pt x="1297204" y="2561021"/>
                    <a:pt x="1315425" y="2536119"/>
                  </a:cubicBezTo>
                  <a:cubicBezTo>
                    <a:pt x="1294167" y="2539155"/>
                    <a:pt x="1280805" y="2540978"/>
                    <a:pt x="1264405" y="2543407"/>
                  </a:cubicBezTo>
                  <a:cubicBezTo>
                    <a:pt x="1282627" y="2522756"/>
                    <a:pt x="1298419" y="2505142"/>
                    <a:pt x="1313603" y="2486313"/>
                  </a:cubicBezTo>
                  <a:cubicBezTo>
                    <a:pt x="1317247" y="2481454"/>
                    <a:pt x="1316033" y="2473558"/>
                    <a:pt x="1316640" y="2466270"/>
                  </a:cubicBezTo>
                  <a:cubicBezTo>
                    <a:pt x="1315425" y="2465662"/>
                    <a:pt x="1313603" y="2465055"/>
                    <a:pt x="1311781" y="2465055"/>
                  </a:cubicBezTo>
                  <a:cubicBezTo>
                    <a:pt x="1323321" y="2446226"/>
                    <a:pt x="1334861" y="2427397"/>
                    <a:pt x="1350653" y="2403102"/>
                  </a:cubicBezTo>
                  <a:cubicBezTo>
                    <a:pt x="1335469" y="2407961"/>
                    <a:pt x="1328180" y="2410391"/>
                    <a:pt x="1321499" y="2412213"/>
                  </a:cubicBezTo>
                  <a:cubicBezTo>
                    <a:pt x="1360979" y="2375770"/>
                    <a:pt x="1384059" y="2330217"/>
                    <a:pt x="1398029" y="2278589"/>
                  </a:cubicBezTo>
                  <a:cubicBezTo>
                    <a:pt x="1411999" y="2323535"/>
                    <a:pt x="1439938" y="2355119"/>
                    <a:pt x="1470307" y="2385488"/>
                  </a:cubicBezTo>
                  <a:cubicBezTo>
                    <a:pt x="1473344" y="2388525"/>
                    <a:pt x="1473344" y="2395814"/>
                    <a:pt x="1475166" y="2407961"/>
                  </a:cubicBezTo>
                  <a:cubicBezTo>
                    <a:pt x="1484277" y="2415857"/>
                    <a:pt x="1498854" y="2429220"/>
                    <a:pt x="1517075" y="2446226"/>
                  </a:cubicBezTo>
                  <a:cubicBezTo>
                    <a:pt x="1503713" y="2444404"/>
                    <a:pt x="1495210" y="2443189"/>
                    <a:pt x="1479418" y="2440760"/>
                  </a:cubicBezTo>
                  <a:cubicBezTo>
                    <a:pt x="1500069" y="2465055"/>
                    <a:pt x="1517075" y="2483884"/>
                    <a:pt x="1535297" y="2505750"/>
                  </a:cubicBezTo>
                  <a:cubicBezTo>
                    <a:pt x="1525579" y="2505750"/>
                    <a:pt x="1518290" y="2505750"/>
                    <a:pt x="1506750" y="2505750"/>
                  </a:cubicBezTo>
                  <a:cubicBezTo>
                    <a:pt x="1526794" y="2529437"/>
                    <a:pt x="1544408" y="2549481"/>
                    <a:pt x="1562629" y="2571347"/>
                  </a:cubicBezTo>
                  <a:cubicBezTo>
                    <a:pt x="1545015" y="2567702"/>
                    <a:pt x="1529223" y="2564058"/>
                    <a:pt x="1508572" y="2560414"/>
                  </a:cubicBezTo>
                  <a:cubicBezTo>
                    <a:pt x="1525579" y="2584102"/>
                    <a:pt x="1539548" y="2602930"/>
                    <a:pt x="1553518" y="2622366"/>
                  </a:cubicBezTo>
                  <a:cubicBezTo>
                    <a:pt x="1544408" y="2623581"/>
                    <a:pt x="1537119" y="2624189"/>
                    <a:pt x="1524971" y="2625403"/>
                  </a:cubicBezTo>
                  <a:cubicBezTo>
                    <a:pt x="1541978" y="2647269"/>
                    <a:pt x="1556555" y="2666705"/>
                    <a:pt x="1572954" y="2687964"/>
                  </a:cubicBezTo>
                  <a:cubicBezTo>
                    <a:pt x="1562022" y="2689178"/>
                    <a:pt x="1552911" y="2689786"/>
                    <a:pt x="1538334" y="2691608"/>
                  </a:cubicBezTo>
                  <a:cubicBezTo>
                    <a:pt x="1565059" y="2717118"/>
                    <a:pt x="1587531" y="2738376"/>
                    <a:pt x="1612434" y="2762671"/>
                  </a:cubicBezTo>
                  <a:cubicBezTo>
                    <a:pt x="1627619" y="2727443"/>
                    <a:pt x="1642196" y="2693430"/>
                    <a:pt x="1659202" y="2655772"/>
                  </a:cubicBezTo>
                  <a:cubicBezTo>
                    <a:pt x="1682890" y="2700718"/>
                    <a:pt x="1704756" y="2740806"/>
                    <a:pt x="1727229" y="2783322"/>
                  </a:cubicBezTo>
                  <a:cubicBezTo>
                    <a:pt x="1721155" y="2783930"/>
                    <a:pt x="1716296" y="2784537"/>
                    <a:pt x="1711437" y="2784537"/>
                  </a:cubicBezTo>
                  <a:cubicBezTo>
                    <a:pt x="1722370" y="2814299"/>
                    <a:pt x="1732088" y="2842846"/>
                    <a:pt x="1742413" y="2870785"/>
                  </a:cubicBezTo>
                  <a:cubicBezTo>
                    <a:pt x="1741806" y="2871392"/>
                    <a:pt x="1741199" y="2871392"/>
                    <a:pt x="1741199" y="2872000"/>
                  </a:cubicBezTo>
                  <a:cubicBezTo>
                    <a:pt x="1746058" y="2882325"/>
                    <a:pt x="1751524" y="2892651"/>
                    <a:pt x="1756383" y="2902976"/>
                  </a:cubicBezTo>
                  <a:cubicBezTo>
                    <a:pt x="1752739" y="2904798"/>
                    <a:pt x="1749095" y="2907228"/>
                    <a:pt x="1743021" y="2910872"/>
                  </a:cubicBezTo>
                  <a:cubicBezTo>
                    <a:pt x="1762457" y="2917553"/>
                    <a:pt x="1757598" y="2943670"/>
                    <a:pt x="1782501" y="2943063"/>
                  </a:cubicBezTo>
                  <a:cubicBezTo>
                    <a:pt x="1824410" y="2941241"/>
                    <a:pt x="1866926" y="2943670"/>
                    <a:pt x="1908836" y="2941848"/>
                  </a:cubicBezTo>
                  <a:cubicBezTo>
                    <a:pt x="1919161" y="2941241"/>
                    <a:pt x="1928879" y="2933953"/>
                    <a:pt x="1938597" y="2929093"/>
                  </a:cubicBezTo>
                  <a:cubicBezTo>
                    <a:pt x="1937383" y="2927271"/>
                    <a:pt x="1936775" y="2925449"/>
                    <a:pt x="1935560" y="2923627"/>
                  </a:cubicBezTo>
                  <a:cubicBezTo>
                    <a:pt x="1920376" y="2923627"/>
                    <a:pt x="1904584" y="2923627"/>
                    <a:pt x="1887577" y="2923627"/>
                  </a:cubicBezTo>
                  <a:cubicBezTo>
                    <a:pt x="1908836" y="2905406"/>
                    <a:pt x="1927664" y="2888399"/>
                    <a:pt x="1949530" y="2869570"/>
                  </a:cubicBezTo>
                  <a:cubicBezTo>
                    <a:pt x="1938597" y="2865318"/>
                    <a:pt x="1934346" y="2862889"/>
                    <a:pt x="1930094" y="2861674"/>
                  </a:cubicBezTo>
                  <a:cubicBezTo>
                    <a:pt x="1941027" y="2844668"/>
                    <a:pt x="1951960" y="2828876"/>
                    <a:pt x="1964107" y="2810654"/>
                  </a:cubicBezTo>
                  <a:cubicBezTo>
                    <a:pt x="1953782" y="2807010"/>
                    <a:pt x="1948315" y="2805188"/>
                    <a:pt x="1942849" y="2803366"/>
                  </a:cubicBezTo>
                  <a:cubicBezTo>
                    <a:pt x="1959248" y="2782107"/>
                    <a:pt x="1974433" y="2762064"/>
                    <a:pt x="1992654" y="2738376"/>
                  </a:cubicBezTo>
                  <a:cubicBezTo>
                    <a:pt x="1979292" y="2738376"/>
                    <a:pt x="1971396" y="2738376"/>
                    <a:pt x="1962893" y="2738376"/>
                  </a:cubicBezTo>
                  <a:cubicBezTo>
                    <a:pt x="1973825" y="2723192"/>
                    <a:pt x="1984758" y="2708007"/>
                    <a:pt x="1998121" y="2689178"/>
                  </a:cubicBezTo>
                  <a:cubicBezTo>
                    <a:pt x="1982936" y="2691000"/>
                    <a:pt x="1973218" y="2692215"/>
                    <a:pt x="1964107" y="2693430"/>
                  </a:cubicBezTo>
                  <a:cubicBezTo>
                    <a:pt x="1964107" y="2691608"/>
                    <a:pt x="1964107" y="2690393"/>
                    <a:pt x="1964715" y="2690393"/>
                  </a:cubicBezTo>
                  <a:cubicBezTo>
                    <a:pt x="1998728" y="2667313"/>
                    <a:pt x="1999335" y="2624189"/>
                    <a:pt x="2023023" y="2593212"/>
                  </a:cubicBezTo>
                  <a:cubicBezTo>
                    <a:pt x="2016342" y="2591997"/>
                    <a:pt x="2012090" y="2590783"/>
                    <a:pt x="2012698" y="2590783"/>
                  </a:cubicBezTo>
                  <a:cubicBezTo>
                    <a:pt x="2029704" y="2559806"/>
                    <a:pt x="2046104" y="2528222"/>
                    <a:pt x="2060681" y="2502105"/>
                  </a:cubicBezTo>
                  <a:cubicBezTo>
                    <a:pt x="2086798" y="2536726"/>
                    <a:pt x="2115345" y="2574991"/>
                    <a:pt x="2144499" y="2613256"/>
                  </a:cubicBezTo>
                  <a:cubicBezTo>
                    <a:pt x="2145107" y="2614471"/>
                    <a:pt x="2145107" y="2615685"/>
                    <a:pt x="2145714" y="2616900"/>
                  </a:cubicBezTo>
                  <a:cubicBezTo>
                    <a:pt x="2140248" y="2617507"/>
                    <a:pt x="2134781" y="2618115"/>
                    <a:pt x="2126278" y="2618722"/>
                  </a:cubicBezTo>
                  <a:cubicBezTo>
                    <a:pt x="2140855" y="2635729"/>
                    <a:pt x="2152395" y="2649091"/>
                    <a:pt x="2165150" y="2663668"/>
                  </a:cubicBezTo>
                  <a:cubicBezTo>
                    <a:pt x="2159076" y="2664883"/>
                    <a:pt x="2154217" y="2666098"/>
                    <a:pt x="2146929" y="2667313"/>
                  </a:cubicBezTo>
                  <a:cubicBezTo>
                    <a:pt x="2160291" y="2683712"/>
                    <a:pt x="2172439" y="2697682"/>
                    <a:pt x="2186408" y="2714081"/>
                  </a:cubicBezTo>
                  <a:cubicBezTo>
                    <a:pt x="2172439" y="2711044"/>
                    <a:pt x="2162113" y="2709222"/>
                    <a:pt x="2146929" y="2706792"/>
                  </a:cubicBezTo>
                  <a:cubicBezTo>
                    <a:pt x="2159076" y="2724406"/>
                    <a:pt x="2168794" y="2737769"/>
                    <a:pt x="2179120" y="2752346"/>
                  </a:cubicBezTo>
                  <a:cubicBezTo>
                    <a:pt x="2173046" y="2753561"/>
                    <a:pt x="2168187" y="2754775"/>
                    <a:pt x="2159684" y="2755990"/>
                  </a:cubicBezTo>
                  <a:cubicBezTo>
                    <a:pt x="2171831" y="2771782"/>
                    <a:pt x="2182764" y="2786966"/>
                    <a:pt x="2193697" y="2801544"/>
                  </a:cubicBezTo>
                  <a:cubicBezTo>
                    <a:pt x="2185801" y="2803366"/>
                    <a:pt x="2179727" y="2804580"/>
                    <a:pt x="2170617" y="2806403"/>
                  </a:cubicBezTo>
                  <a:cubicBezTo>
                    <a:pt x="2188231" y="2825231"/>
                    <a:pt x="2204022" y="2841631"/>
                    <a:pt x="2221637" y="2859852"/>
                  </a:cubicBezTo>
                  <a:cubicBezTo>
                    <a:pt x="2211311" y="2859245"/>
                    <a:pt x="2204630" y="2858637"/>
                    <a:pt x="2194304" y="2858637"/>
                  </a:cubicBezTo>
                  <a:cubicBezTo>
                    <a:pt x="2207667" y="2876251"/>
                    <a:pt x="2219814" y="2891436"/>
                    <a:pt x="2233177" y="2909657"/>
                  </a:cubicBezTo>
                  <a:cubicBezTo>
                    <a:pt x="2270834" y="2881110"/>
                    <a:pt x="2307277" y="2854386"/>
                    <a:pt x="2343720" y="2827054"/>
                  </a:cubicBezTo>
                  <a:cubicBezTo>
                    <a:pt x="2342505" y="2824017"/>
                    <a:pt x="2341290" y="2820980"/>
                    <a:pt x="2340076" y="2817943"/>
                  </a:cubicBezTo>
                  <a:cubicBezTo>
                    <a:pt x="2307884" y="2820372"/>
                    <a:pt x="2275086" y="2822802"/>
                    <a:pt x="2239858" y="2825231"/>
                  </a:cubicBezTo>
                  <a:cubicBezTo>
                    <a:pt x="2271442" y="2800329"/>
                    <a:pt x="2300596" y="2778463"/>
                    <a:pt x="2328535" y="2754168"/>
                  </a:cubicBezTo>
                  <a:cubicBezTo>
                    <a:pt x="2338861" y="2745057"/>
                    <a:pt x="2345542" y="2731695"/>
                    <a:pt x="2357082" y="2716510"/>
                  </a:cubicBezTo>
                  <a:cubicBezTo>
                    <a:pt x="2338861" y="2715296"/>
                    <a:pt x="2329143" y="2714081"/>
                    <a:pt x="2319425" y="2713473"/>
                  </a:cubicBezTo>
                  <a:cubicBezTo>
                    <a:pt x="2336431" y="2691608"/>
                    <a:pt x="2354045" y="2671564"/>
                    <a:pt x="2367408" y="2649699"/>
                  </a:cubicBezTo>
                  <a:cubicBezTo>
                    <a:pt x="2389273" y="2615078"/>
                    <a:pt x="2386844" y="2612648"/>
                    <a:pt x="2347972" y="2607789"/>
                  </a:cubicBezTo>
                  <a:cubicBezTo>
                    <a:pt x="2346757" y="2607789"/>
                    <a:pt x="2346150" y="2605360"/>
                    <a:pt x="2344327" y="2602930"/>
                  </a:cubicBezTo>
                  <a:cubicBezTo>
                    <a:pt x="2380770" y="2569524"/>
                    <a:pt x="2412354" y="2531259"/>
                    <a:pt x="2436042" y="2483884"/>
                  </a:cubicBezTo>
                  <a:cubicBezTo>
                    <a:pt x="2414783" y="2485706"/>
                    <a:pt x="2398384" y="2486921"/>
                    <a:pt x="2381985" y="2488743"/>
                  </a:cubicBezTo>
                  <a:cubicBezTo>
                    <a:pt x="2405065" y="2458981"/>
                    <a:pt x="2426931" y="2431042"/>
                    <a:pt x="2448189" y="2403102"/>
                  </a:cubicBezTo>
                  <a:cubicBezTo>
                    <a:pt x="2446975" y="2401280"/>
                    <a:pt x="2445152" y="2400065"/>
                    <a:pt x="2443938" y="2398243"/>
                  </a:cubicBezTo>
                  <a:cubicBezTo>
                    <a:pt x="2422679" y="2401280"/>
                    <a:pt x="2402028" y="2405532"/>
                    <a:pt x="2380770" y="2409176"/>
                  </a:cubicBezTo>
                  <a:cubicBezTo>
                    <a:pt x="2409924" y="2376377"/>
                    <a:pt x="2436649" y="2344186"/>
                    <a:pt x="2465803" y="2311388"/>
                  </a:cubicBezTo>
                  <a:cubicBezTo>
                    <a:pt x="2454871" y="2306529"/>
                    <a:pt x="2448797" y="2304099"/>
                    <a:pt x="2444545" y="2302277"/>
                  </a:cubicBezTo>
                  <a:cubicBezTo>
                    <a:pt x="2462159" y="2274945"/>
                    <a:pt x="2479773" y="2247613"/>
                    <a:pt x="2496780" y="2221496"/>
                  </a:cubicBezTo>
                  <a:cubicBezTo>
                    <a:pt x="2495565" y="2220281"/>
                    <a:pt x="2493743" y="2218459"/>
                    <a:pt x="2491921" y="2217244"/>
                  </a:cubicBezTo>
                  <a:cubicBezTo>
                    <a:pt x="2479166" y="2220888"/>
                    <a:pt x="2466411" y="2224532"/>
                    <a:pt x="2448797" y="2229999"/>
                  </a:cubicBezTo>
                  <a:cubicBezTo>
                    <a:pt x="2501639" y="2181408"/>
                    <a:pt x="2542941" y="2132818"/>
                    <a:pt x="2551444" y="2064791"/>
                  </a:cubicBezTo>
                  <a:cubicBezTo>
                    <a:pt x="2552659" y="2056895"/>
                    <a:pt x="2558733" y="2049607"/>
                    <a:pt x="2562984" y="2042318"/>
                  </a:cubicBezTo>
                  <a:cubicBezTo>
                    <a:pt x="2584242" y="2109738"/>
                    <a:pt x="2629189" y="2157113"/>
                    <a:pt x="2677779" y="2203274"/>
                  </a:cubicBezTo>
                  <a:cubicBezTo>
                    <a:pt x="2670491" y="2205704"/>
                    <a:pt x="2665024" y="2206918"/>
                    <a:pt x="2657736" y="2209348"/>
                  </a:cubicBezTo>
                  <a:cubicBezTo>
                    <a:pt x="2681423" y="2230606"/>
                    <a:pt x="2703289" y="2250650"/>
                    <a:pt x="2725155" y="2270086"/>
                  </a:cubicBezTo>
                  <a:cubicBezTo>
                    <a:pt x="2724547" y="2271301"/>
                    <a:pt x="2723940" y="2272515"/>
                    <a:pt x="2723332" y="2273123"/>
                  </a:cubicBezTo>
                  <a:cubicBezTo>
                    <a:pt x="2709970" y="2270086"/>
                    <a:pt x="2696608" y="2267656"/>
                    <a:pt x="2683853" y="2264620"/>
                  </a:cubicBezTo>
                  <a:cubicBezTo>
                    <a:pt x="2682638" y="2265834"/>
                    <a:pt x="2680816" y="2267656"/>
                    <a:pt x="2679601" y="2269478"/>
                  </a:cubicBezTo>
                  <a:cubicBezTo>
                    <a:pt x="2703289" y="2296811"/>
                    <a:pt x="2727584" y="2324143"/>
                    <a:pt x="2752487" y="2352690"/>
                  </a:cubicBezTo>
                  <a:cubicBezTo>
                    <a:pt x="2740339" y="2352690"/>
                    <a:pt x="2729406" y="2352690"/>
                    <a:pt x="2712400" y="2352690"/>
                  </a:cubicBezTo>
                  <a:cubicBezTo>
                    <a:pt x="2740947" y="2385488"/>
                    <a:pt x="2765849" y="2414035"/>
                    <a:pt x="2792574" y="2445619"/>
                  </a:cubicBezTo>
                  <a:cubicBezTo>
                    <a:pt x="2767064" y="2440152"/>
                    <a:pt x="2745198" y="2434686"/>
                    <a:pt x="2723332" y="2429827"/>
                  </a:cubicBezTo>
                  <a:cubicBezTo>
                    <a:pt x="2722118" y="2431042"/>
                    <a:pt x="2721510" y="2432864"/>
                    <a:pt x="2720296" y="2434686"/>
                  </a:cubicBezTo>
                  <a:cubicBezTo>
                    <a:pt x="2739732" y="2460803"/>
                    <a:pt x="2757953" y="2486313"/>
                    <a:pt x="2778604" y="2514253"/>
                  </a:cubicBezTo>
                  <a:cubicBezTo>
                    <a:pt x="2765242" y="2515467"/>
                    <a:pt x="2754916" y="2515467"/>
                    <a:pt x="2738517" y="2517290"/>
                  </a:cubicBezTo>
                  <a:cubicBezTo>
                    <a:pt x="2762205" y="2548266"/>
                    <a:pt x="2784071" y="2574991"/>
                    <a:pt x="2806544" y="2604752"/>
                  </a:cubicBezTo>
                  <a:cubicBezTo>
                    <a:pt x="2791359" y="2605967"/>
                    <a:pt x="2777389" y="2607789"/>
                    <a:pt x="2763420" y="2608397"/>
                  </a:cubicBezTo>
                  <a:cubicBezTo>
                    <a:pt x="2761598" y="2611434"/>
                    <a:pt x="2759775" y="2613256"/>
                    <a:pt x="2757953" y="2616293"/>
                  </a:cubicBezTo>
                  <a:cubicBezTo>
                    <a:pt x="2791359" y="2646054"/>
                    <a:pt x="2824765" y="2675816"/>
                    <a:pt x="2858171" y="2705578"/>
                  </a:cubicBezTo>
                  <a:cubicBezTo>
                    <a:pt x="2856956" y="2707400"/>
                    <a:pt x="2855741" y="2709222"/>
                    <a:pt x="2855134" y="2710437"/>
                  </a:cubicBezTo>
                  <a:cubicBezTo>
                    <a:pt x="2838127" y="2708007"/>
                    <a:pt x="2821728" y="2706185"/>
                    <a:pt x="2803507" y="2703148"/>
                  </a:cubicBezTo>
                  <a:cubicBezTo>
                    <a:pt x="2830231" y="2738983"/>
                    <a:pt x="2855134" y="2773604"/>
                    <a:pt x="2883681" y="2812477"/>
                  </a:cubicBezTo>
                  <a:cubicBezTo>
                    <a:pt x="2860600" y="2812477"/>
                    <a:pt x="2844201" y="2812477"/>
                    <a:pt x="2821728" y="2812477"/>
                  </a:cubicBezTo>
                  <a:cubicBezTo>
                    <a:pt x="2845416" y="2836772"/>
                    <a:pt x="2864852" y="2855600"/>
                    <a:pt x="2886110" y="2877466"/>
                  </a:cubicBezTo>
                  <a:cubicBezTo>
                    <a:pt x="2911013" y="2848919"/>
                    <a:pt x="2948063" y="2837986"/>
                    <a:pt x="2963248" y="2801544"/>
                  </a:cubicBezTo>
                  <a:cubicBezTo>
                    <a:pt x="2953530" y="2799114"/>
                    <a:pt x="2946241" y="2797899"/>
                    <a:pt x="2941989" y="2796685"/>
                  </a:cubicBezTo>
                  <a:cubicBezTo>
                    <a:pt x="2957174" y="2773604"/>
                    <a:pt x="2972358" y="2751738"/>
                    <a:pt x="2988758" y="2727443"/>
                  </a:cubicBezTo>
                  <a:cubicBezTo>
                    <a:pt x="2974181" y="2723799"/>
                    <a:pt x="2965677" y="2721977"/>
                    <a:pt x="2959604" y="2720155"/>
                  </a:cubicBezTo>
                  <a:cubicBezTo>
                    <a:pt x="2981469" y="2691000"/>
                    <a:pt x="3003335" y="2663668"/>
                    <a:pt x="3027630" y="2630870"/>
                  </a:cubicBezTo>
                  <a:cubicBezTo>
                    <a:pt x="3008194" y="2632692"/>
                    <a:pt x="2996046" y="2633907"/>
                    <a:pt x="2983899" y="2635121"/>
                  </a:cubicBezTo>
                  <a:cubicBezTo>
                    <a:pt x="2999690" y="2613863"/>
                    <a:pt x="3015482" y="2593212"/>
                    <a:pt x="3034311" y="2568310"/>
                  </a:cubicBezTo>
                  <a:cubicBezTo>
                    <a:pt x="3013053" y="2571347"/>
                    <a:pt x="2999083" y="2573169"/>
                    <a:pt x="2983899" y="2575598"/>
                  </a:cubicBezTo>
                  <a:cubicBezTo>
                    <a:pt x="3005157" y="2551303"/>
                    <a:pt x="3023378" y="2529437"/>
                    <a:pt x="3043422" y="2506964"/>
                  </a:cubicBezTo>
                  <a:cubicBezTo>
                    <a:pt x="3036741" y="2502105"/>
                    <a:pt x="3032489" y="2499676"/>
                    <a:pt x="3030667" y="2497853"/>
                  </a:cubicBezTo>
                  <a:cubicBezTo>
                    <a:pt x="3043422" y="2477203"/>
                    <a:pt x="3054962" y="2458981"/>
                    <a:pt x="3070147" y="2435293"/>
                  </a:cubicBezTo>
                  <a:cubicBezTo>
                    <a:pt x="3055570" y="2439545"/>
                    <a:pt x="3047674" y="2441367"/>
                    <a:pt x="3040385" y="2443189"/>
                  </a:cubicBezTo>
                  <a:cubicBezTo>
                    <a:pt x="3079865" y="2406139"/>
                    <a:pt x="3104767" y="2362408"/>
                    <a:pt x="3114485" y="2304099"/>
                  </a:cubicBezTo>
                  <a:cubicBezTo>
                    <a:pt x="3128455" y="2330824"/>
                    <a:pt x="3136351" y="2350868"/>
                    <a:pt x="3148499" y="2368482"/>
                  </a:cubicBezTo>
                  <a:cubicBezTo>
                    <a:pt x="3160646" y="2386096"/>
                    <a:pt x="3177046" y="2401280"/>
                    <a:pt x="3191623" y="2417679"/>
                  </a:cubicBezTo>
                  <a:cubicBezTo>
                    <a:pt x="3192837" y="2419501"/>
                    <a:pt x="3196482" y="2421931"/>
                    <a:pt x="3196482" y="2422538"/>
                  </a:cubicBezTo>
                  <a:cubicBezTo>
                    <a:pt x="3183119" y="2446226"/>
                    <a:pt x="3211059" y="2445619"/>
                    <a:pt x="3217132" y="2457766"/>
                  </a:cubicBezTo>
                  <a:cubicBezTo>
                    <a:pt x="3220777" y="2464448"/>
                    <a:pt x="3228673" y="2468699"/>
                    <a:pt x="3237784" y="2477203"/>
                  </a:cubicBezTo>
                  <a:cubicBezTo>
                    <a:pt x="3224421" y="2475381"/>
                    <a:pt x="3215310" y="2474166"/>
                    <a:pt x="3200126" y="2471736"/>
                  </a:cubicBezTo>
                  <a:cubicBezTo>
                    <a:pt x="3221384" y="2496031"/>
                    <a:pt x="3237784" y="2514860"/>
                    <a:pt x="3254790" y="2534904"/>
                  </a:cubicBezTo>
                  <a:cubicBezTo>
                    <a:pt x="3247502" y="2536119"/>
                    <a:pt x="3240213" y="2537941"/>
                    <a:pt x="3229888" y="2539763"/>
                  </a:cubicBezTo>
                  <a:cubicBezTo>
                    <a:pt x="3249324" y="2562236"/>
                    <a:pt x="3265723" y="2581672"/>
                    <a:pt x="3284552" y="2602930"/>
                  </a:cubicBezTo>
                  <a:cubicBezTo>
                    <a:pt x="3266938" y="2599286"/>
                    <a:pt x="3251146" y="2595642"/>
                    <a:pt x="3229280" y="2591390"/>
                  </a:cubicBezTo>
                  <a:cubicBezTo>
                    <a:pt x="3246894" y="2616293"/>
                    <a:pt x="3260864" y="2634514"/>
                    <a:pt x="3274834" y="2653950"/>
                  </a:cubicBezTo>
                  <a:cubicBezTo>
                    <a:pt x="3265723" y="2655165"/>
                    <a:pt x="3257827" y="2655772"/>
                    <a:pt x="3246287" y="2656987"/>
                  </a:cubicBezTo>
                  <a:cubicBezTo>
                    <a:pt x="3262686" y="2677638"/>
                    <a:pt x="3277263" y="2695859"/>
                    <a:pt x="3294877" y="2717725"/>
                  </a:cubicBezTo>
                  <a:cubicBezTo>
                    <a:pt x="3314313" y="2693430"/>
                    <a:pt x="3333142" y="2672779"/>
                    <a:pt x="3348327" y="2649699"/>
                  </a:cubicBezTo>
                  <a:cubicBezTo>
                    <a:pt x="3370192" y="2615685"/>
                    <a:pt x="3367763" y="2612041"/>
                    <a:pt x="3328891" y="2607789"/>
                  </a:cubicBezTo>
                  <a:cubicBezTo>
                    <a:pt x="3327676" y="2607789"/>
                    <a:pt x="3327069" y="2605967"/>
                    <a:pt x="3324639" y="2602930"/>
                  </a:cubicBezTo>
                  <a:cubicBezTo>
                    <a:pt x="3361689" y="2569524"/>
                    <a:pt x="3392666" y="2530652"/>
                    <a:pt x="3416961" y="2483884"/>
                  </a:cubicBezTo>
                  <a:cubicBezTo>
                    <a:pt x="3396917" y="2485098"/>
                    <a:pt x="3380518" y="2486921"/>
                    <a:pt x="3362904" y="2488135"/>
                  </a:cubicBezTo>
                  <a:cubicBezTo>
                    <a:pt x="3385984" y="2457766"/>
                    <a:pt x="3407243" y="2429827"/>
                    <a:pt x="3428501" y="2402495"/>
                  </a:cubicBezTo>
                  <a:cubicBezTo>
                    <a:pt x="3427286" y="2401280"/>
                    <a:pt x="3425464" y="2399458"/>
                    <a:pt x="3423642" y="2397636"/>
                  </a:cubicBezTo>
                  <a:cubicBezTo>
                    <a:pt x="3402991" y="2400673"/>
                    <a:pt x="3382340" y="2404924"/>
                    <a:pt x="3361082" y="2408569"/>
                  </a:cubicBezTo>
                  <a:cubicBezTo>
                    <a:pt x="3390236" y="2375770"/>
                    <a:pt x="3417568" y="2344186"/>
                    <a:pt x="3445508" y="2311388"/>
                  </a:cubicBezTo>
                  <a:cubicBezTo>
                    <a:pt x="3434575" y="2305921"/>
                    <a:pt x="3428501" y="2302884"/>
                    <a:pt x="3424857" y="2301670"/>
                  </a:cubicBezTo>
                  <a:cubicBezTo>
                    <a:pt x="3442471" y="2273730"/>
                    <a:pt x="3459477" y="2247006"/>
                    <a:pt x="3476484" y="2220888"/>
                  </a:cubicBezTo>
                  <a:cubicBezTo>
                    <a:pt x="3474662" y="2219673"/>
                    <a:pt x="3472840" y="2218459"/>
                    <a:pt x="3471625" y="2217851"/>
                  </a:cubicBezTo>
                  <a:cubicBezTo>
                    <a:pt x="3459477" y="2221496"/>
                    <a:pt x="3446723" y="2225140"/>
                    <a:pt x="3434575" y="2228784"/>
                  </a:cubicBezTo>
                  <a:cubicBezTo>
                    <a:pt x="3494098" y="2179586"/>
                    <a:pt x="3526896" y="2115811"/>
                    <a:pt x="3545118" y="2041104"/>
                  </a:cubicBezTo>
                  <a:cubicBezTo>
                    <a:pt x="3564554" y="2109130"/>
                    <a:pt x="3608893" y="2156506"/>
                    <a:pt x="3656876" y="2201452"/>
                  </a:cubicBezTo>
                  <a:cubicBezTo>
                    <a:pt x="3650195" y="2205096"/>
                    <a:pt x="3645943" y="2207526"/>
                    <a:pt x="3640477" y="2210563"/>
                  </a:cubicBezTo>
                  <a:cubicBezTo>
                    <a:pt x="3663557" y="2231821"/>
                    <a:pt x="3684815" y="2251257"/>
                    <a:pt x="3710933" y="2274945"/>
                  </a:cubicBezTo>
                  <a:cubicBezTo>
                    <a:pt x="3691497" y="2271301"/>
                    <a:pt x="3678134" y="2268264"/>
                    <a:pt x="3665379" y="2265834"/>
                  </a:cubicBezTo>
                  <a:cubicBezTo>
                    <a:pt x="3664165" y="2267656"/>
                    <a:pt x="3662950" y="2269478"/>
                    <a:pt x="3661735" y="2271301"/>
                  </a:cubicBezTo>
                  <a:cubicBezTo>
                    <a:pt x="3685423" y="2298025"/>
                    <a:pt x="3709110" y="2325358"/>
                    <a:pt x="3734013" y="2353297"/>
                  </a:cubicBezTo>
                  <a:cubicBezTo>
                    <a:pt x="3723080" y="2353297"/>
                    <a:pt x="3711540" y="2353297"/>
                    <a:pt x="3694534" y="2353297"/>
                  </a:cubicBezTo>
                  <a:cubicBezTo>
                    <a:pt x="3722473" y="2386096"/>
                    <a:pt x="3747376" y="2414643"/>
                    <a:pt x="3774708" y="2446226"/>
                  </a:cubicBezTo>
                  <a:cubicBezTo>
                    <a:pt x="3749805" y="2440760"/>
                    <a:pt x="3727939" y="2435293"/>
                    <a:pt x="3705466" y="2429827"/>
                  </a:cubicBezTo>
                  <a:cubicBezTo>
                    <a:pt x="3704251" y="2431649"/>
                    <a:pt x="3703037" y="2432864"/>
                    <a:pt x="3702429" y="2434686"/>
                  </a:cubicBezTo>
                  <a:cubicBezTo>
                    <a:pt x="3721866" y="2460803"/>
                    <a:pt x="3740694" y="2486313"/>
                    <a:pt x="3760738" y="2514253"/>
                  </a:cubicBezTo>
                  <a:cubicBezTo>
                    <a:pt x="3747983" y="2515467"/>
                    <a:pt x="3736443" y="2516075"/>
                    <a:pt x="3720651" y="2517290"/>
                  </a:cubicBezTo>
                  <a:cubicBezTo>
                    <a:pt x="3744946" y="2548266"/>
                    <a:pt x="3766204" y="2574991"/>
                    <a:pt x="3789285" y="2604752"/>
                  </a:cubicBezTo>
                  <a:cubicBezTo>
                    <a:pt x="3772885" y="2605967"/>
                    <a:pt x="3760131" y="2606574"/>
                    <a:pt x="3747376" y="2607789"/>
                  </a:cubicBezTo>
                  <a:cubicBezTo>
                    <a:pt x="3745553" y="2610219"/>
                    <a:pt x="3744339" y="2612041"/>
                    <a:pt x="3742516" y="2614471"/>
                  </a:cubicBezTo>
                  <a:cubicBezTo>
                    <a:pt x="3775922" y="2643625"/>
                    <a:pt x="3809328" y="2673386"/>
                    <a:pt x="3842734" y="2703148"/>
                  </a:cubicBezTo>
                  <a:cubicBezTo>
                    <a:pt x="3840912" y="2706185"/>
                    <a:pt x="3839090" y="2708007"/>
                    <a:pt x="3837268" y="2711044"/>
                  </a:cubicBezTo>
                  <a:cubicBezTo>
                    <a:pt x="3820261" y="2708614"/>
                    <a:pt x="3803862" y="2706185"/>
                    <a:pt x="3785641" y="2703755"/>
                  </a:cubicBezTo>
                  <a:cubicBezTo>
                    <a:pt x="3812365" y="2740198"/>
                    <a:pt x="3837268" y="2774819"/>
                    <a:pt x="3865815" y="2813691"/>
                  </a:cubicBezTo>
                  <a:cubicBezTo>
                    <a:pt x="3842127" y="2813691"/>
                    <a:pt x="3826335" y="2813691"/>
                    <a:pt x="3805684" y="2813691"/>
                  </a:cubicBezTo>
                  <a:cubicBezTo>
                    <a:pt x="3822691" y="2831305"/>
                    <a:pt x="3836053" y="2845882"/>
                    <a:pt x="3851845" y="2862282"/>
                  </a:cubicBezTo>
                  <a:cubicBezTo>
                    <a:pt x="3867029" y="2848919"/>
                    <a:pt x="3880999" y="2836164"/>
                    <a:pt x="3896791" y="2822194"/>
                  </a:cubicBezTo>
                  <a:cubicBezTo>
                    <a:pt x="3887073" y="2817335"/>
                    <a:pt x="3882214" y="2814906"/>
                    <a:pt x="3879177" y="2813084"/>
                  </a:cubicBezTo>
                  <a:cubicBezTo>
                    <a:pt x="3890717" y="2796077"/>
                    <a:pt x="3901043" y="2780285"/>
                    <a:pt x="3913190" y="2762671"/>
                  </a:cubicBezTo>
                  <a:cubicBezTo>
                    <a:pt x="3903472" y="2759027"/>
                    <a:pt x="3898006" y="2757205"/>
                    <a:pt x="3892539" y="2754775"/>
                  </a:cubicBezTo>
                  <a:cubicBezTo>
                    <a:pt x="3908939" y="2733517"/>
                    <a:pt x="3924123" y="2713473"/>
                    <a:pt x="3941737" y="2689786"/>
                  </a:cubicBezTo>
                  <a:cubicBezTo>
                    <a:pt x="3928375" y="2689786"/>
                    <a:pt x="3920479" y="2689786"/>
                    <a:pt x="3911368" y="2689786"/>
                  </a:cubicBezTo>
                  <a:cubicBezTo>
                    <a:pt x="3922301" y="2674601"/>
                    <a:pt x="3933841" y="2660024"/>
                    <a:pt x="3947204" y="2641195"/>
                  </a:cubicBezTo>
                  <a:cubicBezTo>
                    <a:pt x="3932627" y="2642410"/>
                    <a:pt x="3923516" y="2643017"/>
                    <a:pt x="3911368" y="2644232"/>
                  </a:cubicBezTo>
                  <a:cubicBezTo>
                    <a:pt x="3945989" y="2616900"/>
                    <a:pt x="3949026" y="2575598"/>
                    <a:pt x="3971499" y="2544014"/>
                  </a:cubicBezTo>
                  <a:cubicBezTo>
                    <a:pt x="3966640" y="2542800"/>
                    <a:pt x="3962388" y="2540978"/>
                    <a:pt x="3962388" y="2541585"/>
                  </a:cubicBezTo>
                  <a:cubicBezTo>
                    <a:pt x="3979395" y="2510001"/>
                    <a:pt x="3995794" y="2478417"/>
                    <a:pt x="4009156" y="2453515"/>
                  </a:cubicBezTo>
                  <a:cubicBezTo>
                    <a:pt x="4035881" y="2488743"/>
                    <a:pt x="4065035" y="2526400"/>
                    <a:pt x="4093582" y="2564665"/>
                  </a:cubicBezTo>
                  <a:cubicBezTo>
                    <a:pt x="4094190" y="2565880"/>
                    <a:pt x="4094797" y="2567095"/>
                    <a:pt x="4094797" y="2568310"/>
                  </a:cubicBezTo>
                  <a:cubicBezTo>
                    <a:pt x="4089331" y="2568917"/>
                    <a:pt x="4083864" y="2569524"/>
                    <a:pt x="4074753" y="2570132"/>
                  </a:cubicBezTo>
                  <a:cubicBezTo>
                    <a:pt x="4088723" y="2586531"/>
                    <a:pt x="4100263" y="2599286"/>
                    <a:pt x="4113018" y="2613863"/>
                  </a:cubicBezTo>
                  <a:cubicBezTo>
                    <a:pt x="4107552" y="2615078"/>
                    <a:pt x="4102693" y="2616293"/>
                    <a:pt x="4095404" y="2617507"/>
                  </a:cubicBezTo>
                  <a:cubicBezTo>
                    <a:pt x="4108767" y="2633299"/>
                    <a:pt x="4120307" y="2647876"/>
                    <a:pt x="4134277" y="2664276"/>
                  </a:cubicBezTo>
                  <a:cubicBezTo>
                    <a:pt x="4120307" y="2661846"/>
                    <a:pt x="4110589" y="2660024"/>
                    <a:pt x="4095404" y="2656987"/>
                  </a:cubicBezTo>
                  <a:cubicBezTo>
                    <a:pt x="4107552" y="2673994"/>
                    <a:pt x="4116663" y="2687356"/>
                    <a:pt x="4126988" y="2701326"/>
                  </a:cubicBezTo>
                  <a:cubicBezTo>
                    <a:pt x="4121522" y="2703148"/>
                    <a:pt x="4116055" y="2704363"/>
                    <a:pt x="4108159" y="2706792"/>
                  </a:cubicBezTo>
                  <a:cubicBezTo>
                    <a:pt x="4120307" y="2722584"/>
                    <a:pt x="4131240" y="2736554"/>
                    <a:pt x="4143387" y="2752346"/>
                  </a:cubicBezTo>
                  <a:cubicBezTo>
                    <a:pt x="4134884" y="2753561"/>
                    <a:pt x="4128810" y="2754775"/>
                    <a:pt x="4119092" y="2756597"/>
                  </a:cubicBezTo>
                  <a:cubicBezTo>
                    <a:pt x="4136706" y="2775426"/>
                    <a:pt x="4152498" y="2791825"/>
                    <a:pt x="4170112" y="2810654"/>
                  </a:cubicBezTo>
                  <a:cubicBezTo>
                    <a:pt x="4160394" y="2810654"/>
                    <a:pt x="4153106" y="2810654"/>
                    <a:pt x="4143387" y="2810654"/>
                  </a:cubicBezTo>
                  <a:cubicBezTo>
                    <a:pt x="4154320" y="2825231"/>
                    <a:pt x="4164646" y="2837379"/>
                    <a:pt x="4173756" y="2850134"/>
                  </a:cubicBezTo>
                  <a:cubicBezTo>
                    <a:pt x="4175579" y="2849527"/>
                    <a:pt x="4177401" y="2848919"/>
                    <a:pt x="4179223" y="2848312"/>
                  </a:cubicBezTo>
                  <a:cubicBezTo>
                    <a:pt x="4178008" y="2842238"/>
                    <a:pt x="4177401" y="2835557"/>
                    <a:pt x="4176186" y="2828268"/>
                  </a:cubicBezTo>
                  <a:cubicBezTo>
                    <a:pt x="4199266" y="2801544"/>
                    <a:pt x="4199266" y="2801544"/>
                    <a:pt x="4187119" y="2792433"/>
                  </a:cubicBezTo>
                  <a:cubicBezTo>
                    <a:pt x="4191978" y="2785144"/>
                    <a:pt x="4196230" y="2778463"/>
                    <a:pt x="4201696" y="2771175"/>
                  </a:cubicBezTo>
                  <a:cubicBezTo>
                    <a:pt x="4196837" y="2769352"/>
                    <a:pt x="4192585" y="2768138"/>
                    <a:pt x="4191370" y="2767530"/>
                  </a:cubicBezTo>
                  <a:cubicBezTo>
                    <a:pt x="4208377" y="2729873"/>
                    <a:pt x="4224776" y="2694037"/>
                    <a:pt x="4242998" y="2652128"/>
                  </a:cubicBezTo>
                  <a:cubicBezTo>
                    <a:pt x="4266078" y="2695859"/>
                    <a:pt x="4287944" y="2735339"/>
                    <a:pt x="4309810" y="2776034"/>
                  </a:cubicBezTo>
                  <a:cubicBezTo>
                    <a:pt x="4303129" y="2777856"/>
                    <a:pt x="4298877" y="2779071"/>
                    <a:pt x="4295232" y="2780893"/>
                  </a:cubicBezTo>
                  <a:cubicBezTo>
                    <a:pt x="4305558" y="2810047"/>
                    <a:pt x="4315884" y="2837986"/>
                    <a:pt x="4325601" y="2867141"/>
                  </a:cubicBezTo>
                  <a:cubicBezTo>
                    <a:pt x="4324994" y="2867141"/>
                    <a:pt x="4324387" y="2867748"/>
                    <a:pt x="4323779" y="2867748"/>
                  </a:cubicBezTo>
                  <a:cubicBezTo>
                    <a:pt x="4328638" y="2877466"/>
                    <a:pt x="4334105" y="2887184"/>
                    <a:pt x="4338964" y="2897510"/>
                  </a:cubicBezTo>
                  <a:cubicBezTo>
                    <a:pt x="4335927" y="2900547"/>
                    <a:pt x="4332283" y="2903584"/>
                    <a:pt x="4326816" y="2908442"/>
                  </a:cubicBezTo>
                  <a:cubicBezTo>
                    <a:pt x="4346253" y="2913301"/>
                    <a:pt x="4340179" y="2940026"/>
                    <a:pt x="4366296" y="2939419"/>
                  </a:cubicBezTo>
                  <a:cubicBezTo>
                    <a:pt x="4433108" y="2936989"/>
                    <a:pt x="4500527" y="2938204"/>
                    <a:pt x="4567339" y="2937597"/>
                  </a:cubicBezTo>
                  <a:cubicBezTo>
                    <a:pt x="4569161" y="2937597"/>
                    <a:pt x="4570983" y="2936382"/>
                    <a:pt x="4573413" y="2935167"/>
                  </a:cubicBezTo>
                  <a:cubicBezTo>
                    <a:pt x="4569161" y="2933953"/>
                    <a:pt x="4566124" y="2932130"/>
                    <a:pt x="4562480" y="2930916"/>
                  </a:cubicBezTo>
                  <a:cubicBezTo>
                    <a:pt x="4572198" y="2923020"/>
                    <a:pt x="4581309" y="2915731"/>
                    <a:pt x="4594064" y="2905406"/>
                  </a:cubicBezTo>
                  <a:cubicBezTo>
                    <a:pt x="4581916" y="2904191"/>
                    <a:pt x="4574627" y="2904191"/>
                    <a:pt x="4569768" y="2903584"/>
                  </a:cubicBezTo>
                  <a:cubicBezTo>
                    <a:pt x="4578879" y="2893865"/>
                    <a:pt x="4592241" y="2885969"/>
                    <a:pt x="4594064" y="2875644"/>
                  </a:cubicBezTo>
                  <a:cubicBezTo>
                    <a:pt x="4598923" y="2848919"/>
                    <a:pt x="4603174" y="2823409"/>
                    <a:pt x="4620181" y="2801544"/>
                  </a:cubicBezTo>
                  <a:cubicBezTo>
                    <a:pt x="4620788" y="2800936"/>
                    <a:pt x="4620181" y="2800329"/>
                    <a:pt x="4620181" y="2798507"/>
                  </a:cubicBezTo>
                  <a:cubicBezTo>
                    <a:pt x="4617144" y="2797292"/>
                    <a:pt x="4613500" y="2795470"/>
                    <a:pt x="4609856" y="2793648"/>
                  </a:cubicBezTo>
                  <a:cubicBezTo>
                    <a:pt x="4615322" y="2785144"/>
                    <a:pt x="4620788" y="2778463"/>
                    <a:pt x="4625647" y="2770567"/>
                  </a:cubicBezTo>
                  <a:cubicBezTo>
                    <a:pt x="4620181" y="2769352"/>
                    <a:pt x="4615322" y="2768138"/>
                    <a:pt x="4614107" y="2767530"/>
                  </a:cubicBezTo>
                  <a:cubicBezTo>
                    <a:pt x="4631114" y="2729873"/>
                    <a:pt x="4647513" y="2692823"/>
                    <a:pt x="4663912" y="2656987"/>
                  </a:cubicBezTo>
                  <a:cubicBezTo>
                    <a:pt x="4679097" y="2677638"/>
                    <a:pt x="4695496" y="2696467"/>
                    <a:pt x="4707644" y="2718333"/>
                  </a:cubicBezTo>
                  <a:cubicBezTo>
                    <a:pt x="4717969" y="2737161"/>
                    <a:pt x="4722221" y="2758420"/>
                    <a:pt x="4728902" y="2779071"/>
                  </a:cubicBezTo>
                  <a:cubicBezTo>
                    <a:pt x="4727687" y="2779071"/>
                    <a:pt x="4723435" y="2779071"/>
                    <a:pt x="4716147" y="2779071"/>
                  </a:cubicBezTo>
                  <a:cubicBezTo>
                    <a:pt x="4721613" y="2788181"/>
                    <a:pt x="4729509" y="2795470"/>
                    <a:pt x="4729509" y="2802151"/>
                  </a:cubicBezTo>
                  <a:cubicBezTo>
                    <a:pt x="4730117" y="2825839"/>
                    <a:pt x="4734369" y="2847097"/>
                    <a:pt x="4754412" y="2863496"/>
                  </a:cubicBezTo>
                  <a:cubicBezTo>
                    <a:pt x="4751375" y="2865318"/>
                    <a:pt x="4748338" y="2867141"/>
                    <a:pt x="4744087" y="2870178"/>
                  </a:cubicBezTo>
                  <a:cubicBezTo>
                    <a:pt x="4749553" y="2877466"/>
                    <a:pt x="4755019" y="2884755"/>
                    <a:pt x="4762308" y="2893258"/>
                  </a:cubicBezTo>
                  <a:cubicBezTo>
                    <a:pt x="4772026" y="2882325"/>
                    <a:pt x="4779922" y="2874429"/>
                    <a:pt x="4789033" y="2864104"/>
                  </a:cubicBezTo>
                  <a:cubicBezTo>
                    <a:pt x="4779922" y="2860460"/>
                    <a:pt x="4775670" y="2858030"/>
                    <a:pt x="4772026" y="2856815"/>
                  </a:cubicBezTo>
                  <a:cubicBezTo>
                    <a:pt x="4782959" y="2839809"/>
                    <a:pt x="4793892" y="2824017"/>
                    <a:pt x="4806039" y="2805188"/>
                  </a:cubicBezTo>
                  <a:cubicBezTo>
                    <a:pt x="4795714" y="2802151"/>
                    <a:pt x="4790247" y="2800329"/>
                    <a:pt x="4784781" y="2799114"/>
                  </a:cubicBezTo>
                  <a:cubicBezTo>
                    <a:pt x="4800573" y="2777856"/>
                    <a:pt x="4816365" y="2757205"/>
                    <a:pt x="4834586" y="2734124"/>
                  </a:cubicBezTo>
                  <a:cubicBezTo>
                    <a:pt x="4821224" y="2734124"/>
                    <a:pt x="4813328" y="2734124"/>
                    <a:pt x="4804825" y="2734124"/>
                  </a:cubicBezTo>
                  <a:cubicBezTo>
                    <a:pt x="4816365" y="2718940"/>
                    <a:pt x="4827298" y="2703755"/>
                    <a:pt x="4841267" y="2685534"/>
                  </a:cubicBezTo>
                  <a:cubicBezTo>
                    <a:pt x="4826083" y="2687356"/>
                    <a:pt x="4816365" y="2688571"/>
                    <a:pt x="4804825" y="2689786"/>
                  </a:cubicBezTo>
                  <a:cubicBezTo>
                    <a:pt x="4838838" y="2663061"/>
                    <a:pt x="4842482" y="2621152"/>
                    <a:pt x="4864955" y="2588960"/>
                  </a:cubicBezTo>
                  <a:cubicBezTo>
                    <a:pt x="4859489" y="2587746"/>
                    <a:pt x="4855845" y="2586531"/>
                    <a:pt x="4855845" y="2586531"/>
                  </a:cubicBezTo>
                  <a:cubicBezTo>
                    <a:pt x="4872851" y="2555555"/>
                    <a:pt x="4889251" y="2523971"/>
                    <a:pt x="4903827" y="2498461"/>
                  </a:cubicBezTo>
                  <a:cubicBezTo>
                    <a:pt x="4929945" y="2533082"/>
                    <a:pt x="4959099" y="2571347"/>
                    <a:pt x="4988253" y="2609611"/>
                  </a:cubicBezTo>
                  <a:cubicBezTo>
                    <a:pt x="4988861" y="2610826"/>
                    <a:pt x="4988861" y="2612041"/>
                    <a:pt x="4989468" y="2613863"/>
                  </a:cubicBezTo>
                  <a:cubicBezTo>
                    <a:pt x="4984002" y="2613863"/>
                    <a:pt x="4978535" y="2613863"/>
                    <a:pt x="4969424" y="2613863"/>
                  </a:cubicBezTo>
                  <a:cubicBezTo>
                    <a:pt x="4983394" y="2630870"/>
                    <a:pt x="4995542" y="2644840"/>
                    <a:pt x="5007690" y="2659417"/>
                  </a:cubicBezTo>
                  <a:cubicBezTo>
                    <a:pt x="5001616" y="2660631"/>
                    <a:pt x="4996757" y="2661846"/>
                    <a:pt x="4990076" y="2663061"/>
                  </a:cubicBezTo>
                  <a:cubicBezTo>
                    <a:pt x="5003438" y="2679460"/>
                    <a:pt x="5015586" y="2694037"/>
                    <a:pt x="5029555" y="2709829"/>
                  </a:cubicBezTo>
                  <a:cubicBezTo>
                    <a:pt x="5015586" y="2706792"/>
                    <a:pt x="5005260" y="2704970"/>
                    <a:pt x="4990076" y="2701933"/>
                  </a:cubicBezTo>
                  <a:cubicBezTo>
                    <a:pt x="5002223" y="2718940"/>
                    <a:pt x="5011941" y="2732910"/>
                    <a:pt x="5021659" y="2746879"/>
                  </a:cubicBezTo>
                  <a:cubicBezTo>
                    <a:pt x="5016193" y="2748094"/>
                    <a:pt x="5010727" y="2749916"/>
                    <a:pt x="5002830" y="2751738"/>
                  </a:cubicBezTo>
                  <a:cubicBezTo>
                    <a:pt x="5014978" y="2767530"/>
                    <a:pt x="5025911" y="2781500"/>
                    <a:pt x="5037451" y="2796685"/>
                  </a:cubicBezTo>
                  <a:cubicBezTo>
                    <a:pt x="5029555" y="2797899"/>
                    <a:pt x="5022874" y="2799721"/>
                    <a:pt x="5013763" y="2800936"/>
                  </a:cubicBezTo>
                  <a:cubicBezTo>
                    <a:pt x="5026518" y="2814299"/>
                    <a:pt x="5036844" y="2825231"/>
                    <a:pt x="5049599" y="2838594"/>
                  </a:cubicBezTo>
                  <a:cubicBezTo>
                    <a:pt x="5056887" y="2825839"/>
                    <a:pt x="5062354" y="2814906"/>
                    <a:pt x="5068428" y="2803366"/>
                  </a:cubicBezTo>
                  <a:cubicBezTo>
                    <a:pt x="5059317" y="2800329"/>
                    <a:pt x="5053850" y="2798507"/>
                    <a:pt x="5048991" y="2797292"/>
                  </a:cubicBezTo>
                  <a:cubicBezTo>
                    <a:pt x="5065391" y="2776034"/>
                    <a:pt x="5080575" y="2755990"/>
                    <a:pt x="5098797" y="2732302"/>
                  </a:cubicBezTo>
                  <a:cubicBezTo>
                    <a:pt x="5085434" y="2732302"/>
                    <a:pt x="5076931" y="2732302"/>
                    <a:pt x="5068428" y="2732302"/>
                  </a:cubicBezTo>
                  <a:cubicBezTo>
                    <a:pt x="5079360" y="2716510"/>
                    <a:pt x="5090900" y="2701326"/>
                    <a:pt x="5103656" y="2683104"/>
                  </a:cubicBezTo>
                  <a:cubicBezTo>
                    <a:pt x="5088471" y="2684927"/>
                    <a:pt x="5079360" y="2686141"/>
                    <a:pt x="5075716" y="2686141"/>
                  </a:cubicBezTo>
                  <a:cubicBezTo>
                    <a:pt x="5092115" y="2654558"/>
                    <a:pt x="5109122" y="2621759"/>
                    <a:pt x="5125521" y="2588960"/>
                  </a:cubicBezTo>
                  <a:cubicBezTo>
                    <a:pt x="5126129" y="2587746"/>
                    <a:pt x="5124914" y="2585924"/>
                    <a:pt x="5124306" y="2584709"/>
                  </a:cubicBezTo>
                  <a:cubicBezTo>
                    <a:pt x="5120055" y="2584709"/>
                    <a:pt x="5115803" y="2584709"/>
                    <a:pt x="5117018" y="2584709"/>
                  </a:cubicBezTo>
                  <a:cubicBezTo>
                    <a:pt x="5134025" y="2553733"/>
                    <a:pt x="5151638" y="2521541"/>
                    <a:pt x="5166823" y="2493602"/>
                  </a:cubicBezTo>
                  <a:cubicBezTo>
                    <a:pt x="5179578" y="2512431"/>
                    <a:pt x="5193548" y="2533082"/>
                    <a:pt x="5208125" y="2553733"/>
                  </a:cubicBezTo>
                  <a:cubicBezTo>
                    <a:pt x="5221487" y="2572561"/>
                    <a:pt x="5235457" y="2591997"/>
                    <a:pt x="5250034" y="2610826"/>
                  </a:cubicBezTo>
                  <a:cubicBezTo>
                    <a:pt x="5246390" y="2610826"/>
                    <a:pt x="5240316" y="2611434"/>
                    <a:pt x="5230598" y="2612041"/>
                  </a:cubicBezTo>
                  <a:cubicBezTo>
                    <a:pt x="5245175" y="2629048"/>
                    <a:pt x="5257323" y="2643017"/>
                    <a:pt x="5269470" y="2656987"/>
                  </a:cubicBezTo>
                  <a:cubicBezTo>
                    <a:pt x="5263397" y="2658202"/>
                    <a:pt x="5258538" y="2659417"/>
                    <a:pt x="5251856" y="2661239"/>
                  </a:cubicBezTo>
                  <a:cubicBezTo>
                    <a:pt x="5265219" y="2677638"/>
                    <a:pt x="5277366" y="2691608"/>
                    <a:pt x="5291336" y="2708007"/>
                  </a:cubicBezTo>
                  <a:cubicBezTo>
                    <a:pt x="5277366" y="2704970"/>
                    <a:pt x="5267041" y="2703148"/>
                    <a:pt x="5251856" y="2700718"/>
                  </a:cubicBezTo>
                  <a:cubicBezTo>
                    <a:pt x="5264611" y="2718333"/>
                    <a:pt x="5273722" y="2731695"/>
                    <a:pt x="5283440" y="2745665"/>
                  </a:cubicBezTo>
                  <a:cubicBezTo>
                    <a:pt x="5276759" y="2747487"/>
                    <a:pt x="5271900" y="2748702"/>
                    <a:pt x="5264611" y="2750524"/>
                  </a:cubicBezTo>
                  <a:cubicBezTo>
                    <a:pt x="5277366" y="2766923"/>
                    <a:pt x="5287692" y="2780893"/>
                    <a:pt x="5299232" y="2796077"/>
                  </a:cubicBezTo>
                  <a:cubicBezTo>
                    <a:pt x="5290729" y="2797292"/>
                    <a:pt x="5284655" y="2798507"/>
                    <a:pt x="5275544" y="2799721"/>
                  </a:cubicBezTo>
                  <a:cubicBezTo>
                    <a:pt x="5293158" y="2818550"/>
                    <a:pt x="5308950" y="2834949"/>
                    <a:pt x="5325957" y="2853171"/>
                  </a:cubicBezTo>
                  <a:cubicBezTo>
                    <a:pt x="5317454" y="2853171"/>
                    <a:pt x="5310165" y="2853171"/>
                    <a:pt x="5300447" y="2853171"/>
                  </a:cubicBezTo>
                  <a:cubicBezTo>
                    <a:pt x="5313809" y="2872000"/>
                    <a:pt x="5326564" y="2890221"/>
                    <a:pt x="5341141" y="2910265"/>
                  </a:cubicBezTo>
                  <a:cubicBezTo>
                    <a:pt x="5320490" y="2915731"/>
                    <a:pt x="5312594" y="2916338"/>
                    <a:pt x="5302876" y="2916946"/>
                  </a:cubicBezTo>
                  <a:lnTo>
                    <a:pt x="5302876" y="2916946"/>
                  </a:lnTo>
                  <a:close/>
                  <a:moveTo>
                    <a:pt x="1167225" y="2868963"/>
                  </a:moveTo>
                  <a:cubicBezTo>
                    <a:pt x="1157506" y="2870178"/>
                    <a:pt x="1150218" y="2870178"/>
                    <a:pt x="1144144" y="2870785"/>
                  </a:cubicBezTo>
                  <a:cubicBezTo>
                    <a:pt x="1151433" y="2880503"/>
                    <a:pt x="1157506" y="2889614"/>
                    <a:pt x="1165402" y="2899939"/>
                  </a:cubicBezTo>
                  <a:cubicBezTo>
                    <a:pt x="1188483" y="2881718"/>
                    <a:pt x="1209134" y="2865318"/>
                    <a:pt x="1229785" y="2848919"/>
                  </a:cubicBezTo>
                  <a:cubicBezTo>
                    <a:pt x="1228570" y="2846490"/>
                    <a:pt x="1227963" y="2844060"/>
                    <a:pt x="1226748" y="2842238"/>
                  </a:cubicBezTo>
                  <a:cubicBezTo>
                    <a:pt x="1204275" y="2844060"/>
                    <a:pt x="1181802" y="2845882"/>
                    <a:pt x="1157506" y="2847704"/>
                  </a:cubicBezTo>
                  <a:cubicBezTo>
                    <a:pt x="1161758" y="2856815"/>
                    <a:pt x="1163580" y="2861067"/>
                    <a:pt x="1167225" y="2868963"/>
                  </a:cubicBezTo>
                  <a:lnTo>
                    <a:pt x="1167225" y="2868963"/>
                  </a:lnTo>
                  <a:close/>
                  <a:moveTo>
                    <a:pt x="2306062" y="2909657"/>
                  </a:moveTo>
                  <a:cubicBezTo>
                    <a:pt x="2268405" y="2912087"/>
                    <a:pt x="2236821" y="2914516"/>
                    <a:pt x="2204630" y="2916338"/>
                  </a:cubicBezTo>
                  <a:cubicBezTo>
                    <a:pt x="2223459" y="2949137"/>
                    <a:pt x="2258079" y="2947922"/>
                    <a:pt x="2306062" y="2909657"/>
                  </a:cubicBezTo>
                  <a:lnTo>
                    <a:pt x="2306062" y="2909657"/>
                  </a:lnTo>
                  <a:close/>
                  <a:moveTo>
                    <a:pt x="3327676" y="2720762"/>
                  </a:moveTo>
                  <a:cubicBezTo>
                    <a:pt x="3325854" y="2717725"/>
                    <a:pt x="3324032" y="2715903"/>
                    <a:pt x="3322210" y="2712866"/>
                  </a:cubicBezTo>
                  <a:cubicBezTo>
                    <a:pt x="3300951" y="2715903"/>
                    <a:pt x="3280300" y="2718333"/>
                    <a:pt x="3254183" y="2721977"/>
                  </a:cubicBezTo>
                  <a:cubicBezTo>
                    <a:pt x="3267545" y="2737161"/>
                    <a:pt x="3277871" y="2748702"/>
                    <a:pt x="3292448" y="2765101"/>
                  </a:cubicBezTo>
                  <a:cubicBezTo>
                    <a:pt x="3305810" y="2748702"/>
                    <a:pt x="3317350" y="2734732"/>
                    <a:pt x="3327676" y="2720762"/>
                  </a:cubicBezTo>
                  <a:lnTo>
                    <a:pt x="3327676" y="2720762"/>
                  </a:lnTo>
                  <a:close/>
                  <a:moveTo>
                    <a:pt x="2950493" y="2875037"/>
                  </a:moveTo>
                  <a:cubicBezTo>
                    <a:pt x="2927412" y="2878073"/>
                    <a:pt x="2906154" y="2870178"/>
                    <a:pt x="2892184" y="2892043"/>
                  </a:cubicBezTo>
                  <a:cubicBezTo>
                    <a:pt x="2878822" y="2890829"/>
                    <a:pt x="2865460" y="2889006"/>
                    <a:pt x="2850275" y="2887792"/>
                  </a:cubicBezTo>
                  <a:cubicBezTo>
                    <a:pt x="2896436" y="2924234"/>
                    <a:pt x="2911013" y="2923020"/>
                    <a:pt x="2950493" y="2875037"/>
                  </a:cubicBezTo>
                  <a:lnTo>
                    <a:pt x="2950493" y="2875037"/>
                  </a:lnTo>
                  <a:close/>
                  <a:moveTo>
                    <a:pt x="1596035" y="2796685"/>
                  </a:moveTo>
                  <a:cubicBezTo>
                    <a:pt x="1603323" y="2786966"/>
                    <a:pt x="1608790" y="2780285"/>
                    <a:pt x="1615471" y="2771782"/>
                  </a:cubicBezTo>
                  <a:cubicBezTo>
                    <a:pt x="1599072" y="2766923"/>
                    <a:pt x="1585102" y="2762064"/>
                    <a:pt x="1571132" y="2757205"/>
                  </a:cubicBezTo>
                  <a:cubicBezTo>
                    <a:pt x="1569918" y="2758420"/>
                    <a:pt x="1569918" y="2760242"/>
                    <a:pt x="1568703" y="2761456"/>
                  </a:cubicBezTo>
                  <a:cubicBezTo>
                    <a:pt x="1576599" y="2772389"/>
                    <a:pt x="1585102" y="2783322"/>
                    <a:pt x="1596035" y="2796685"/>
                  </a:cubicBezTo>
                  <a:lnTo>
                    <a:pt x="1596035" y="2796685"/>
                  </a:lnTo>
                  <a:close/>
                </a:path>
              </a:pathLst>
            </a:custGeom>
            <a:solidFill>
              <a:srgbClr val="307689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F22E6C-C28A-4B68-B7FA-17C1074F9791}"/>
                </a:ext>
              </a:extLst>
            </p:cNvPr>
            <p:cNvSpPr/>
            <p:nvPr/>
          </p:nvSpPr>
          <p:spPr>
            <a:xfrm>
              <a:off x="2814932" y="3942650"/>
              <a:ext cx="78959" cy="48590"/>
            </a:xfrm>
            <a:custGeom>
              <a:avLst/>
              <a:gdLst>
                <a:gd name="connsiteX0" fmla="*/ 23080 w 78959"/>
                <a:gd name="connsiteY0" fmla="*/ 23688 h 48590"/>
                <a:gd name="connsiteX1" fmla="*/ 13970 w 78959"/>
                <a:gd name="connsiteY1" fmla="*/ 4859 h 48590"/>
                <a:gd name="connsiteX2" fmla="*/ 80174 w 78959"/>
                <a:gd name="connsiteY2" fmla="*/ 0 h 48590"/>
                <a:gd name="connsiteX3" fmla="*/ 82604 w 78959"/>
                <a:gd name="connsiteY3" fmla="*/ 6074 h 48590"/>
                <a:gd name="connsiteX4" fmla="*/ 20651 w 78959"/>
                <a:gd name="connsiteY4" fmla="*/ 51627 h 48590"/>
                <a:gd name="connsiteX5" fmla="*/ 0 w 78959"/>
                <a:gd name="connsiteY5" fmla="*/ 25510 h 48590"/>
                <a:gd name="connsiteX6" fmla="*/ 23080 w 78959"/>
                <a:gd name="connsiteY6" fmla="*/ 23688 h 48590"/>
                <a:gd name="connsiteX7" fmla="*/ 23080 w 78959"/>
                <a:gd name="connsiteY7" fmla="*/ 23688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59" h="48590">
                  <a:moveTo>
                    <a:pt x="23080" y="23688"/>
                  </a:moveTo>
                  <a:cubicBezTo>
                    <a:pt x="20044" y="17007"/>
                    <a:pt x="17614" y="12755"/>
                    <a:pt x="13970" y="4859"/>
                  </a:cubicBezTo>
                  <a:cubicBezTo>
                    <a:pt x="37658" y="3037"/>
                    <a:pt x="58916" y="1215"/>
                    <a:pt x="80174" y="0"/>
                  </a:cubicBezTo>
                  <a:cubicBezTo>
                    <a:pt x="80782" y="1822"/>
                    <a:pt x="81996" y="4252"/>
                    <a:pt x="82604" y="6074"/>
                  </a:cubicBezTo>
                  <a:cubicBezTo>
                    <a:pt x="63168" y="20651"/>
                    <a:pt x="43124" y="35228"/>
                    <a:pt x="20651" y="51627"/>
                  </a:cubicBezTo>
                  <a:cubicBezTo>
                    <a:pt x="12755" y="42517"/>
                    <a:pt x="6681" y="34013"/>
                    <a:pt x="0" y="25510"/>
                  </a:cubicBezTo>
                  <a:cubicBezTo>
                    <a:pt x="7289" y="24903"/>
                    <a:pt x="13970" y="24295"/>
                    <a:pt x="23080" y="23688"/>
                  </a:cubicBezTo>
                  <a:lnTo>
                    <a:pt x="23080" y="23688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33B0F-A7F8-4897-A970-89FB92494CD0}"/>
                </a:ext>
              </a:extLst>
            </p:cNvPr>
            <p:cNvSpPr/>
            <p:nvPr/>
          </p:nvSpPr>
          <p:spPr>
            <a:xfrm>
              <a:off x="3871773" y="4013106"/>
              <a:ext cx="103255" cy="18221"/>
            </a:xfrm>
            <a:custGeom>
              <a:avLst/>
              <a:gdLst>
                <a:gd name="connsiteX0" fmla="*/ 103862 w 103254"/>
                <a:gd name="connsiteY0" fmla="*/ 0 h 18221"/>
                <a:gd name="connsiteX1" fmla="*/ 0 w 103254"/>
                <a:gd name="connsiteY1" fmla="*/ 4859 h 18221"/>
                <a:gd name="connsiteX2" fmla="*/ 103862 w 103254"/>
                <a:gd name="connsiteY2" fmla="*/ 0 h 18221"/>
                <a:gd name="connsiteX3" fmla="*/ 103862 w 103254"/>
                <a:gd name="connsiteY3" fmla="*/ 0 h 1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54" h="18221">
                  <a:moveTo>
                    <a:pt x="103862" y="0"/>
                  </a:moveTo>
                  <a:cubicBezTo>
                    <a:pt x="54664" y="27332"/>
                    <a:pt x="18829" y="28547"/>
                    <a:pt x="0" y="4859"/>
                  </a:cubicBezTo>
                  <a:cubicBezTo>
                    <a:pt x="32799" y="3037"/>
                    <a:pt x="64990" y="1822"/>
                    <a:pt x="103862" y="0"/>
                  </a:cubicBezTo>
                  <a:lnTo>
                    <a:pt x="103862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2F721E-23BD-4B5A-A47A-60D3F7DFA62B}"/>
                </a:ext>
              </a:extLst>
            </p:cNvPr>
            <p:cNvSpPr/>
            <p:nvPr/>
          </p:nvSpPr>
          <p:spPr>
            <a:xfrm>
              <a:off x="4928007" y="3811455"/>
              <a:ext cx="60738" cy="48590"/>
            </a:xfrm>
            <a:custGeom>
              <a:avLst/>
              <a:gdLst>
                <a:gd name="connsiteX0" fmla="*/ 63167 w 60738"/>
                <a:gd name="connsiteY0" fmla="*/ 7289 h 48590"/>
                <a:gd name="connsiteX1" fmla="*/ 32798 w 60738"/>
                <a:gd name="connsiteY1" fmla="*/ 51020 h 48590"/>
                <a:gd name="connsiteX2" fmla="*/ 0 w 60738"/>
                <a:gd name="connsiteY2" fmla="*/ 9111 h 48590"/>
                <a:gd name="connsiteX3" fmla="*/ 58308 w 60738"/>
                <a:gd name="connsiteY3" fmla="*/ 0 h 48590"/>
                <a:gd name="connsiteX4" fmla="*/ 63167 w 60738"/>
                <a:gd name="connsiteY4" fmla="*/ 7289 h 48590"/>
                <a:gd name="connsiteX5" fmla="*/ 63167 w 60738"/>
                <a:gd name="connsiteY5" fmla="*/ 7289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38" h="48590">
                  <a:moveTo>
                    <a:pt x="63167" y="7289"/>
                  </a:moveTo>
                  <a:cubicBezTo>
                    <a:pt x="54057" y="21258"/>
                    <a:pt x="44339" y="34621"/>
                    <a:pt x="32798" y="51020"/>
                  </a:cubicBezTo>
                  <a:cubicBezTo>
                    <a:pt x="20651" y="35228"/>
                    <a:pt x="10933" y="23081"/>
                    <a:pt x="0" y="9111"/>
                  </a:cubicBezTo>
                  <a:cubicBezTo>
                    <a:pt x="21866" y="6074"/>
                    <a:pt x="40087" y="2430"/>
                    <a:pt x="58308" y="0"/>
                  </a:cubicBezTo>
                  <a:cubicBezTo>
                    <a:pt x="60130" y="2430"/>
                    <a:pt x="61953" y="4859"/>
                    <a:pt x="63167" y="7289"/>
                  </a:cubicBezTo>
                  <a:lnTo>
                    <a:pt x="63167" y="7289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31A73E-65F5-49DB-985C-50FC0984CD11}"/>
                </a:ext>
              </a:extLst>
            </p:cNvPr>
            <p:cNvSpPr/>
            <p:nvPr/>
          </p:nvSpPr>
          <p:spPr>
            <a:xfrm>
              <a:off x="4516204" y="3972411"/>
              <a:ext cx="103255" cy="36443"/>
            </a:xfrm>
            <a:custGeom>
              <a:avLst/>
              <a:gdLst>
                <a:gd name="connsiteX0" fmla="*/ 103255 w 103254"/>
                <a:gd name="connsiteY0" fmla="*/ 0 h 36442"/>
                <a:gd name="connsiteX1" fmla="*/ 0 w 103254"/>
                <a:gd name="connsiteY1" fmla="*/ 13362 h 36442"/>
                <a:gd name="connsiteX2" fmla="*/ 43124 w 103254"/>
                <a:gd name="connsiteY2" fmla="*/ 17614 h 36442"/>
                <a:gd name="connsiteX3" fmla="*/ 103255 w 103254"/>
                <a:gd name="connsiteY3" fmla="*/ 0 h 36442"/>
                <a:gd name="connsiteX4" fmla="*/ 103255 w 103254"/>
                <a:gd name="connsiteY4" fmla="*/ 0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4" h="36442">
                  <a:moveTo>
                    <a:pt x="103255" y="0"/>
                  </a:moveTo>
                  <a:cubicBezTo>
                    <a:pt x="63168" y="51020"/>
                    <a:pt x="47983" y="52842"/>
                    <a:pt x="0" y="13362"/>
                  </a:cubicBezTo>
                  <a:cubicBezTo>
                    <a:pt x="16399" y="14577"/>
                    <a:pt x="29762" y="16399"/>
                    <a:pt x="43124" y="17614"/>
                  </a:cubicBezTo>
                  <a:cubicBezTo>
                    <a:pt x="57094" y="-5466"/>
                    <a:pt x="78352" y="3644"/>
                    <a:pt x="103255" y="0"/>
                  </a:cubicBezTo>
                  <a:lnTo>
                    <a:pt x="103255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C8EDF0-6A9F-44C5-9230-89516C9185C5}"/>
                </a:ext>
              </a:extLst>
            </p:cNvPr>
            <p:cNvSpPr/>
            <p:nvPr/>
          </p:nvSpPr>
          <p:spPr>
            <a:xfrm>
              <a:off x="3237668" y="3852150"/>
              <a:ext cx="48590" cy="36443"/>
            </a:xfrm>
            <a:custGeom>
              <a:avLst/>
              <a:gdLst>
                <a:gd name="connsiteX0" fmla="*/ 29762 w 48590"/>
                <a:gd name="connsiteY0" fmla="*/ 41302 h 36442"/>
                <a:gd name="connsiteX1" fmla="*/ 0 w 48590"/>
                <a:gd name="connsiteY1" fmla="*/ 4252 h 36442"/>
                <a:gd name="connsiteX2" fmla="*/ 2429 w 48590"/>
                <a:gd name="connsiteY2" fmla="*/ 0 h 36442"/>
                <a:gd name="connsiteX3" fmla="*/ 50413 w 48590"/>
                <a:gd name="connsiteY3" fmla="*/ 15792 h 36442"/>
                <a:gd name="connsiteX4" fmla="*/ 29762 w 48590"/>
                <a:gd name="connsiteY4" fmla="*/ 41302 h 36442"/>
                <a:gd name="connsiteX5" fmla="*/ 29762 w 48590"/>
                <a:gd name="connsiteY5" fmla="*/ 41302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0" h="36442">
                  <a:moveTo>
                    <a:pt x="29762" y="41302"/>
                  </a:moveTo>
                  <a:cubicBezTo>
                    <a:pt x="18221" y="26725"/>
                    <a:pt x="9111" y="15185"/>
                    <a:pt x="0" y="4252"/>
                  </a:cubicBezTo>
                  <a:cubicBezTo>
                    <a:pt x="1215" y="3037"/>
                    <a:pt x="1215" y="1215"/>
                    <a:pt x="2429" y="0"/>
                  </a:cubicBezTo>
                  <a:cubicBezTo>
                    <a:pt x="17614" y="4859"/>
                    <a:pt x="32798" y="9718"/>
                    <a:pt x="50413" y="15792"/>
                  </a:cubicBezTo>
                  <a:cubicBezTo>
                    <a:pt x="43731" y="23688"/>
                    <a:pt x="37658" y="30976"/>
                    <a:pt x="29762" y="41302"/>
                  </a:cubicBezTo>
                  <a:lnTo>
                    <a:pt x="29762" y="41302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-1" y="4958418"/>
            <a:ext cx="121918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Team Camily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CD55C6-490F-4179-A172-0FFC56E94D26}"/>
              </a:ext>
            </a:extLst>
          </p:cNvPr>
          <p:cNvSpPr/>
          <p:nvPr/>
        </p:nvSpPr>
        <p:spPr>
          <a:xfrm>
            <a:off x="5572506" y="1851286"/>
            <a:ext cx="3266964" cy="2172113"/>
          </a:xfrm>
          <a:custGeom>
            <a:avLst/>
            <a:gdLst>
              <a:gd name="connsiteX0" fmla="*/ 5232910 w 5230677"/>
              <a:gd name="connsiteY0" fmla="*/ 3411223 h 3999930"/>
              <a:gd name="connsiteX1" fmla="*/ 5233594 w 5230677"/>
              <a:gd name="connsiteY1" fmla="*/ 3175329 h 3999930"/>
              <a:gd name="connsiteX2" fmla="*/ 5207612 w 5230677"/>
              <a:gd name="connsiteY2" fmla="*/ 3142509 h 3999930"/>
              <a:gd name="connsiteX3" fmla="*/ 4921805 w 5230677"/>
              <a:gd name="connsiteY3" fmla="*/ 3078921 h 3999930"/>
              <a:gd name="connsiteX4" fmla="*/ 4894455 w 5230677"/>
              <a:gd name="connsiteY4" fmla="*/ 3063878 h 3999930"/>
              <a:gd name="connsiteX5" fmla="*/ 4657878 w 5230677"/>
              <a:gd name="connsiteY5" fmla="*/ 2750721 h 3999930"/>
              <a:gd name="connsiteX6" fmla="*/ 4389165 w 5230677"/>
              <a:gd name="connsiteY6" fmla="*/ 2218765 h 3999930"/>
              <a:gd name="connsiteX7" fmla="*/ 4381643 w 5230677"/>
              <a:gd name="connsiteY7" fmla="*/ 2180475 h 3999930"/>
              <a:gd name="connsiteX8" fmla="*/ 4381643 w 5230677"/>
              <a:gd name="connsiteY8" fmla="*/ 1807148 h 3999930"/>
              <a:gd name="connsiteX9" fmla="*/ 4408310 w 5230677"/>
              <a:gd name="connsiteY9" fmla="*/ 1781166 h 3999930"/>
              <a:gd name="connsiteX10" fmla="*/ 5118725 w 5230677"/>
              <a:gd name="connsiteY10" fmla="*/ 1781166 h 3999930"/>
              <a:gd name="connsiteX11" fmla="*/ 5141972 w 5230677"/>
              <a:gd name="connsiteY11" fmla="*/ 1778431 h 3999930"/>
              <a:gd name="connsiteX12" fmla="*/ 5124195 w 5230677"/>
              <a:gd name="connsiteY12" fmla="*/ 1768858 h 3999930"/>
              <a:gd name="connsiteX13" fmla="*/ 4853430 w 5230677"/>
              <a:gd name="connsiteY13" fmla="*/ 1636211 h 3999930"/>
              <a:gd name="connsiteX14" fmla="*/ 4605913 w 5230677"/>
              <a:gd name="connsiteY14" fmla="*/ 1451599 h 3999930"/>
              <a:gd name="connsiteX15" fmla="*/ 4599076 w 5230677"/>
              <a:gd name="connsiteY15" fmla="*/ 1437240 h 3999930"/>
              <a:gd name="connsiteX16" fmla="*/ 4951206 w 5230677"/>
              <a:gd name="connsiteY16" fmla="*/ 1437240 h 3999930"/>
              <a:gd name="connsiteX17" fmla="*/ 4936847 w 5230677"/>
              <a:gd name="connsiteY17" fmla="*/ 1426300 h 3999930"/>
              <a:gd name="connsiteX18" fmla="*/ 4748816 w 5230677"/>
              <a:gd name="connsiteY18" fmla="*/ 1334678 h 3999930"/>
              <a:gd name="connsiteX19" fmla="*/ 4476001 w 5230677"/>
              <a:gd name="connsiteY19" fmla="*/ 1112459 h 3999930"/>
              <a:gd name="connsiteX20" fmla="*/ 4467796 w 5230677"/>
              <a:gd name="connsiteY20" fmla="*/ 1097417 h 3999930"/>
              <a:gd name="connsiteX21" fmla="*/ 4484206 w 5230677"/>
              <a:gd name="connsiteY21" fmla="*/ 1094682 h 3999930"/>
              <a:gd name="connsiteX22" fmla="*/ 4732407 w 5230677"/>
              <a:gd name="connsiteY22" fmla="*/ 1094682 h 3999930"/>
              <a:gd name="connsiteX23" fmla="*/ 4750868 w 5230677"/>
              <a:gd name="connsiteY23" fmla="*/ 1093998 h 3999930"/>
              <a:gd name="connsiteX24" fmla="*/ 4642835 w 5230677"/>
              <a:gd name="connsiteY24" fmla="*/ 1037247 h 3999930"/>
              <a:gd name="connsiteX25" fmla="*/ 4428139 w 5230677"/>
              <a:gd name="connsiteY25" fmla="*/ 878617 h 3999930"/>
              <a:gd name="connsiteX26" fmla="*/ 4279081 w 5230677"/>
              <a:gd name="connsiteY26" fmla="*/ 635886 h 3999930"/>
              <a:gd name="connsiteX27" fmla="*/ 4268825 w 5230677"/>
              <a:gd name="connsiteY27" fmla="*/ 619476 h 3999930"/>
              <a:gd name="connsiteX28" fmla="*/ 4258569 w 5230677"/>
              <a:gd name="connsiteY28" fmla="*/ 635886 h 3999930"/>
              <a:gd name="connsiteX29" fmla="*/ 4142331 w 5230677"/>
              <a:gd name="connsiteY29" fmla="*/ 836225 h 3999930"/>
              <a:gd name="connsiteX30" fmla="*/ 3918746 w 5230677"/>
              <a:gd name="connsiteY30" fmla="*/ 1024939 h 3999930"/>
              <a:gd name="connsiteX31" fmla="*/ 3797038 w 5230677"/>
              <a:gd name="connsiteY31" fmla="*/ 1084426 h 3999930"/>
              <a:gd name="connsiteX32" fmla="*/ 3787466 w 5230677"/>
              <a:gd name="connsiteY32" fmla="*/ 1093998 h 3999930"/>
              <a:gd name="connsiteX33" fmla="*/ 3801824 w 5230677"/>
              <a:gd name="connsiteY33" fmla="*/ 1093998 h 3999930"/>
              <a:gd name="connsiteX34" fmla="*/ 4053444 w 5230677"/>
              <a:gd name="connsiteY34" fmla="*/ 1093998 h 3999930"/>
              <a:gd name="connsiteX35" fmla="*/ 4069854 w 5230677"/>
              <a:gd name="connsiteY35" fmla="*/ 1097417 h 3999930"/>
              <a:gd name="connsiteX36" fmla="*/ 4061649 w 5230677"/>
              <a:gd name="connsiteY36" fmla="*/ 1112459 h 3999930"/>
              <a:gd name="connsiteX37" fmla="*/ 3996693 w 5230677"/>
              <a:gd name="connsiteY37" fmla="*/ 1188356 h 3999930"/>
              <a:gd name="connsiteX38" fmla="*/ 3964556 w 5230677"/>
              <a:gd name="connsiteY38" fmla="*/ 1193825 h 3999930"/>
              <a:gd name="connsiteX39" fmla="*/ 3690373 w 5230677"/>
              <a:gd name="connsiteY39" fmla="*/ 1059127 h 3999930"/>
              <a:gd name="connsiteX40" fmla="*/ 3436019 w 5230677"/>
              <a:gd name="connsiteY40" fmla="*/ 869045 h 3999930"/>
              <a:gd name="connsiteX41" fmla="*/ 3429181 w 5230677"/>
              <a:gd name="connsiteY41" fmla="*/ 854002 h 3999930"/>
              <a:gd name="connsiteX42" fmla="*/ 3796354 w 5230677"/>
              <a:gd name="connsiteY42" fmla="*/ 854002 h 3999930"/>
              <a:gd name="connsiteX43" fmla="*/ 3787466 w 5230677"/>
              <a:gd name="connsiteY43" fmla="*/ 845797 h 3999930"/>
              <a:gd name="connsiteX44" fmla="*/ 3621998 w 5230677"/>
              <a:gd name="connsiteY44" fmla="*/ 765115 h 3999930"/>
              <a:gd name="connsiteX45" fmla="*/ 3299953 w 5230677"/>
              <a:gd name="connsiteY45" fmla="*/ 514863 h 3999930"/>
              <a:gd name="connsiteX46" fmla="*/ 3291748 w 5230677"/>
              <a:gd name="connsiteY46" fmla="*/ 499820 h 3999930"/>
              <a:gd name="connsiteX47" fmla="*/ 3308158 w 5230677"/>
              <a:gd name="connsiteY47" fmla="*/ 497085 h 3999930"/>
              <a:gd name="connsiteX48" fmla="*/ 3570717 w 5230677"/>
              <a:gd name="connsiteY48" fmla="*/ 497085 h 3999930"/>
              <a:gd name="connsiteX49" fmla="*/ 3590546 w 5230677"/>
              <a:gd name="connsiteY49" fmla="*/ 493667 h 3999930"/>
              <a:gd name="connsiteX50" fmla="*/ 3422344 w 5230677"/>
              <a:gd name="connsiteY50" fmla="*/ 410933 h 3999930"/>
              <a:gd name="connsiteX51" fmla="*/ 3278073 w 5230677"/>
              <a:gd name="connsiteY51" fmla="*/ 302217 h 3999930"/>
              <a:gd name="connsiteX52" fmla="*/ 3095512 w 5230677"/>
              <a:gd name="connsiteY52" fmla="*/ 17778 h 3999930"/>
              <a:gd name="connsiteX53" fmla="*/ 3083888 w 5230677"/>
              <a:gd name="connsiteY53" fmla="*/ 0 h 3999930"/>
              <a:gd name="connsiteX54" fmla="*/ 3075683 w 5230677"/>
              <a:gd name="connsiteY54" fmla="*/ 17094 h 3999930"/>
              <a:gd name="connsiteX55" fmla="*/ 2944403 w 5230677"/>
              <a:gd name="connsiteY55" fmla="*/ 239996 h 3999930"/>
              <a:gd name="connsiteX56" fmla="*/ 2761159 w 5230677"/>
              <a:gd name="connsiteY56" fmla="*/ 404096 h 3999930"/>
              <a:gd name="connsiteX57" fmla="*/ 2592957 w 5230677"/>
              <a:gd name="connsiteY57" fmla="*/ 486829 h 3999930"/>
              <a:gd name="connsiteX58" fmla="*/ 2580649 w 5230677"/>
              <a:gd name="connsiteY58" fmla="*/ 497769 h 3999930"/>
              <a:gd name="connsiteX59" fmla="*/ 2882866 w 5230677"/>
              <a:gd name="connsiteY59" fmla="*/ 497769 h 3999930"/>
              <a:gd name="connsiteX60" fmla="*/ 2633298 w 5230677"/>
              <a:gd name="connsiteY60" fmla="*/ 722039 h 3999930"/>
              <a:gd name="connsiteX61" fmla="*/ 2389883 w 5230677"/>
              <a:gd name="connsiteY61" fmla="*/ 841695 h 3999930"/>
              <a:gd name="connsiteX62" fmla="*/ 2372106 w 5230677"/>
              <a:gd name="connsiteY62" fmla="*/ 854686 h 3999930"/>
              <a:gd name="connsiteX63" fmla="*/ 2744749 w 5230677"/>
              <a:gd name="connsiteY63" fmla="*/ 854686 h 3999930"/>
              <a:gd name="connsiteX64" fmla="*/ 2739963 w 5230677"/>
              <a:gd name="connsiteY64" fmla="*/ 862891 h 3999930"/>
              <a:gd name="connsiteX65" fmla="*/ 2506120 w 5230677"/>
              <a:gd name="connsiteY65" fmla="*/ 1045452 h 3999930"/>
              <a:gd name="connsiteX66" fmla="*/ 2192280 w 5230677"/>
              <a:gd name="connsiteY66" fmla="*/ 1199979 h 3999930"/>
              <a:gd name="connsiteX67" fmla="*/ 2177921 w 5230677"/>
              <a:gd name="connsiteY67" fmla="*/ 1209552 h 3999930"/>
              <a:gd name="connsiteX68" fmla="*/ 2199117 w 5230677"/>
              <a:gd name="connsiteY68" fmla="*/ 1211603 h 3999930"/>
              <a:gd name="connsiteX69" fmla="*/ 2899276 w 5230677"/>
              <a:gd name="connsiteY69" fmla="*/ 1211603 h 3999930"/>
              <a:gd name="connsiteX70" fmla="*/ 2923207 w 5230677"/>
              <a:gd name="connsiteY70" fmla="*/ 1234167 h 3999930"/>
              <a:gd name="connsiteX71" fmla="*/ 2922524 w 5230677"/>
              <a:gd name="connsiteY71" fmla="*/ 1648518 h 3999930"/>
              <a:gd name="connsiteX72" fmla="*/ 2902011 w 5230677"/>
              <a:gd name="connsiteY72" fmla="*/ 1661510 h 3999930"/>
              <a:gd name="connsiteX73" fmla="*/ 2333132 w 5230677"/>
              <a:gd name="connsiteY73" fmla="*/ 1394848 h 3999930"/>
              <a:gd name="connsiteX74" fmla="*/ 1717758 w 5230677"/>
              <a:gd name="connsiteY74" fmla="*/ 1084426 h 3999930"/>
              <a:gd name="connsiteX75" fmla="*/ 1696562 w 5230677"/>
              <a:gd name="connsiteY75" fmla="*/ 1076221 h 3999930"/>
              <a:gd name="connsiteX76" fmla="*/ 1695878 w 5230677"/>
              <a:gd name="connsiteY76" fmla="*/ 1098784 h 3999930"/>
              <a:gd name="connsiteX77" fmla="*/ 1619982 w 5230677"/>
              <a:gd name="connsiteY77" fmla="*/ 1291601 h 3999930"/>
              <a:gd name="connsiteX78" fmla="*/ 1248023 w 5230677"/>
              <a:gd name="connsiteY78" fmla="*/ 1956889 h 3999930"/>
              <a:gd name="connsiteX79" fmla="*/ 594359 w 5230677"/>
              <a:gd name="connsiteY79" fmla="*/ 2844395 h 3999930"/>
              <a:gd name="connsiteX80" fmla="*/ 284621 w 5230677"/>
              <a:gd name="connsiteY80" fmla="*/ 3185586 h 3999930"/>
              <a:gd name="connsiteX81" fmla="*/ 15907 w 5230677"/>
              <a:gd name="connsiteY81" fmla="*/ 3454983 h 3999930"/>
              <a:gd name="connsiteX82" fmla="*/ 865 w 5230677"/>
              <a:gd name="connsiteY82" fmla="*/ 3497375 h 3999930"/>
              <a:gd name="connsiteX83" fmla="*/ 2232 w 5230677"/>
              <a:gd name="connsiteY83" fmla="*/ 3520622 h 3999930"/>
              <a:gd name="connsiteX84" fmla="*/ 10437 w 5230677"/>
              <a:gd name="connsiteY84" fmla="*/ 3748311 h 3999930"/>
              <a:gd name="connsiteX85" fmla="*/ 9754 w 5230677"/>
              <a:gd name="connsiteY85" fmla="*/ 3926769 h 3999930"/>
              <a:gd name="connsiteX86" fmla="*/ 11805 w 5230677"/>
              <a:gd name="connsiteY86" fmla="*/ 3929504 h 3999930"/>
              <a:gd name="connsiteX87" fmla="*/ 15224 w 5230677"/>
              <a:gd name="connsiteY87" fmla="*/ 4001298 h 3999930"/>
              <a:gd name="connsiteX88" fmla="*/ 35052 w 5230677"/>
              <a:gd name="connsiteY88" fmla="*/ 3995144 h 3999930"/>
              <a:gd name="connsiteX89" fmla="*/ 711280 w 5230677"/>
              <a:gd name="connsiteY89" fmla="*/ 3707286 h 3999930"/>
              <a:gd name="connsiteX90" fmla="*/ 1893482 w 5230677"/>
              <a:gd name="connsiteY90" fmla="*/ 3361993 h 3999930"/>
              <a:gd name="connsiteX91" fmla="*/ 2748851 w 5230677"/>
              <a:gd name="connsiteY91" fmla="*/ 3236867 h 3999930"/>
              <a:gd name="connsiteX92" fmla="*/ 3210382 w 5230677"/>
              <a:gd name="connsiteY92" fmla="*/ 3209517 h 3999930"/>
              <a:gd name="connsiteX93" fmla="*/ 3758065 w 5230677"/>
              <a:gd name="connsiteY93" fmla="*/ 3215671 h 3999930"/>
              <a:gd name="connsiteX94" fmla="*/ 4210023 w 5230677"/>
              <a:gd name="connsiteY94" fmla="*/ 3253277 h 3999930"/>
              <a:gd name="connsiteX95" fmla="*/ 4688647 w 5230677"/>
              <a:gd name="connsiteY95" fmla="*/ 3323019 h 3999930"/>
              <a:gd name="connsiteX96" fmla="*/ 5221971 w 5230677"/>
              <a:gd name="connsiteY96" fmla="*/ 3439257 h 3999930"/>
              <a:gd name="connsiteX97" fmla="*/ 5232910 w 5230677"/>
              <a:gd name="connsiteY97" fmla="*/ 3435154 h 3999930"/>
              <a:gd name="connsiteX98" fmla="*/ 5232910 w 5230677"/>
              <a:gd name="connsiteY98" fmla="*/ 3411223 h 3999930"/>
              <a:gd name="connsiteX99" fmla="*/ 4114981 w 5230677"/>
              <a:gd name="connsiteY99" fmla="*/ 2110049 h 3999930"/>
              <a:gd name="connsiteX100" fmla="*/ 4094469 w 5230677"/>
              <a:gd name="connsiteY100" fmla="*/ 2125091 h 3999930"/>
              <a:gd name="connsiteX101" fmla="*/ 3224057 w 5230677"/>
              <a:gd name="connsiteY101" fmla="*/ 1802362 h 3999930"/>
              <a:gd name="connsiteX102" fmla="*/ 3204228 w 5230677"/>
              <a:gd name="connsiteY102" fmla="*/ 1772277 h 3999930"/>
              <a:gd name="connsiteX103" fmla="*/ 3204228 w 5230677"/>
              <a:gd name="connsiteY103" fmla="*/ 1236218 h 3999930"/>
              <a:gd name="connsiteX104" fmla="*/ 3224057 w 5230677"/>
              <a:gd name="connsiteY104" fmla="*/ 1213654 h 3999930"/>
              <a:gd name="connsiteX105" fmla="*/ 3956352 w 5230677"/>
              <a:gd name="connsiteY105" fmla="*/ 1214338 h 3999930"/>
              <a:gd name="connsiteX106" fmla="*/ 3970027 w 5230677"/>
              <a:gd name="connsiteY106" fmla="*/ 1215022 h 3999930"/>
              <a:gd name="connsiteX107" fmla="*/ 3930369 w 5230677"/>
              <a:gd name="connsiteY107" fmla="*/ 1251944 h 3999930"/>
              <a:gd name="connsiteX108" fmla="*/ 3829858 w 5230677"/>
              <a:gd name="connsiteY108" fmla="*/ 1316216 h 3999930"/>
              <a:gd name="connsiteX109" fmla="*/ 3605588 w 5230677"/>
              <a:gd name="connsiteY109" fmla="*/ 1426300 h 3999930"/>
              <a:gd name="connsiteX110" fmla="*/ 3589179 w 5230677"/>
              <a:gd name="connsiteY110" fmla="*/ 1438607 h 3999930"/>
              <a:gd name="connsiteX111" fmla="*/ 3941993 w 5230677"/>
              <a:gd name="connsiteY111" fmla="*/ 1438607 h 3999930"/>
              <a:gd name="connsiteX112" fmla="*/ 3944044 w 5230677"/>
              <a:gd name="connsiteY112" fmla="*/ 1442710 h 3999930"/>
              <a:gd name="connsiteX113" fmla="*/ 3867464 w 5230677"/>
              <a:gd name="connsiteY113" fmla="*/ 1518606 h 3999930"/>
              <a:gd name="connsiteX114" fmla="*/ 3692425 w 5230677"/>
              <a:gd name="connsiteY114" fmla="*/ 1634160 h 3999930"/>
              <a:gd name="connsiteX115" fmla="*/ 3414823 w 5230677"/>
              <a:gd name="connsiteY115" fmla="*/ 1770226 h 3999930"/>
              <a:gd name="connsiteX116" fmla="*/ 3399780 w 5230677"/>
              <a:gd name="connsiteY116" fmla="*/ 1781849 h 3999930"/>
              <a:gd name="connsiteX117" fmla="*/ 3420293 w 5230677"/>
              <a:gd name="connsiteY117" fmla="*/ 1781849 h 3999930"/>
              <a:gd name="connsiteX118" fmla="*/ 4088315 w 5230677"/>
              <a:gd name="connsiteY118" fmla="*/ 1781849 h 3999930"/>
              <a:gd name="connsiteX119" fmla="*/ 4114981 w 5230677"/>
              <a:gd name="connsiteY119" fmla="*/ 1807832 h 3999930"/>
              <a:gd name="connsiteX120" fmla="*/ 4114981 w 5230677"/>
              <a:gd name="connsiteY120" fmla="*/ 2110049 h 3999930"/>
              <a:gd name="connsiteX0" fmla="*/ 5232910 w 5233594"/>
              <a:gd name="connsiteY0" fmla="*/ 3411223 h 4001298"/>
              <a:gd name="connsiteX1" fmla="*/ 5233594 w 5233594"/>
              <a:gd name="connsiteY1" fmla="*/ 3175329 h 4001298"/>
              <a:gd name="connsiteX2" fmla="*/ 5207612 w 5233594"/>
              <a:gd name="connsiteY2" fmla="*/ 3142509 h 4001298"/>
              <a:gd name="connsiteX3" fmla="*/ 4921805 w 5233594"/>
              <a:gd name="connsiteY3" fmla="*/ 3078921 h 4001298"/>
              <a:gd name="connsiteX4" fmla="*/ 4894455 w 5233594"/>
              <a:gd name="connsiteY4" fmla="*/ 3063878 h 4001298"/>
              <a:gd name="connsiteX5" fmla="*/ 4657878 w 5233594"/>
              <a:gd name="connsiteY5" fmla="*/ 2750721 h 4001298"/>
              <a:gd name="connsiteX6" fmla="*/ 4389165 w 5233594"/>
              <a:gd name="connsiteY6" fmla="*/ 2218765 h 4001298"/>
              <a:gd name="connsiteX7" fmla="*/ 4381643 w 5233594"/>
              <a:gd name="connsiteY7" fmla="*/ 2180475 h 4001298"/>
              <a:gd name="connsiteX8" fmla="*/ 4381643 w 5233594"/>
              <a:gd name="connsiteY8" fmla="*/ 1807148 h 4001298"/>
              <a:gd name="connsiteX9" fmla="*/ 4408310 w 5233594"/>
              <a:gd name="connsiteY9" fmla="*/ 1781166 h 4001298"/>
              <a:gd name="connsiteX10" fmla="*/ 5118725 w 5233594"/>
              <a:gd name="connsiteY10" fmla="*/ 1781166 h 4001298"/>
              <a:gd name="connsiteX11" fmla="*/ 5141972 w 5233594"/>
              <a:gd name="connsiteY11" fmla="*/ 1778431 h 4001298"/>
              <a:gd name="connsiteX12" fmla="*/ 5124195 w 5233594"/>
              <a:gd name="connsiteY12" fmla="*/ 1768858 h 4001298"/>
              <a:gd name="connsiteX13" fmla="*/ 4853430 w 5233594"/>
              <a:gd name="connsiteY13" fmla="*/ 1636211 h 4001298"/>
              <a:gd name="connsiteX14" fmla="*/ 4605913 w 5233594"/>
              <a:gd name="connsiteY14" fmla="*/ 1451599 h 4001298"/>
              <a:gd name="connsiteX15" fmla="*/ 4599076 w 5233594"/>
              <a:gd name="connsiteY15" fmla="*/ 1437240 h 4001298"/>
              <a:gd name="connsiteX16" fmla="*/ 4951206 w 5233594"/>
              <a:gd name="connsiteY16" fmla="*/ 1437240 h 4001298"/>
              <a:gd name="connsiteX17" fmla="*/ 4936847 w 5233594"/>
              <a:gd name="connsiteY17" fmla="*/ 1426300 h 4001298"/>
              <a:gd name="connsiteX18" fmla="*/ 4748816 w 5233594"/>
              <a:gd name="connsiteY18" fmla="*/ 1334678 h 4001298"/>
              <a:gd name="connsiteX19" fmla="*/ 4476001 w 5233594"/>
              <a:gd name="connsiteY19" fmla="*/ 1112459 h 4001298"/>
              <a:gd name="connsiteX20" fmla="*/ 4467796 w 5233594"/>
              <a:gd name="connsiteY20" fmla="*/ 1097417 h 4001298"/>
              <a:gd name="connsiteX21" fmla="*/ 4484206 w 5233594"/>
              <a:gd name="connsiteY21" fmla="*/ 1094682 h 4001298"/>
              <a:gd name="connsiteX22" fmla="*/ 4732407 w 5233594"/>
              <a:gd name="connsiteY22" fmla="*/ 1094682 h 4001298"/>
              <a:gd name="connsiteX23" fmla="*/ 4750868 w 5233594"/>
              <a:gd name="connsiteY23" fmla="*/ 1093998 h 4001298"/>
              <a:gd name="connsiteX24" fmla="*/ 4642835 w 5233594"/>
              <a:gd name="connsiteY24" fmla="*/ 1037247 h 4001298"/>
              <a:gd name="connsiteX25" fmla="*/ 4428139 w 5233594"/>
              <a:gd name="connsiteY25" fmla="*/ 878617 h 4001298"/>
              <a:gd name="connsiteX26" fmla="*/ 4279081 w 5233594"/>
              <a:gd name="connsiteY26" fmla="*/ 635886 h 4001298"/>
              <a:gd name="connsiteX27" fmla="*/ 4268825 w 5233594"/>
              <a:gd name="connsiteY27" fmla="*/ 619476 h 4001298"/>
              <a:gd name="connsiteX28" fmla="*/ 4258569 w 5233594"/>
              <a:gd name="connsiteY28" fmla="*/ 635886 h 4001298"/>
              <a:gd name="connsiteX29" fmla="*/ 4142331 w 5233594"/>
              <a:gd name="connsiteY29" fmla="*/ 836225 h 4001298"/>
              <a:gd name="connsiteX30" fmla="*/ 3918746 w 5233594"/>
              <a:gd name="connsiteY30" fmla="*/ 1024939 h 4001298"/>
              <a:gd name="connsiteX31" fmla="*/ 3797038 w 5233594"/>
              <a:gd name="connsiteY31" fmla="*/ 1084426 h 4001298"/>
              <a:gd name="connsiteX32" fmla="*/ 3787466 w 5233594"/>
              <a:gd name="connsiteY32" fmla="*/ 1093998 h 4001298"/>
              <a:gd name="connsiteX33" fmla="*/ 3801824 w 5233594"/>
              <a:gd name="connsiteY33" fmla="*/ 1093998 h 4001298"/>
              <a:gd name="connsiteX34" fmla="*/ 4053444 w 5233594"/>
              <a:gd name="connsiteY34" fmla="*/ 1093998 h 4001298"/>
              <a:gd name="connsiteX35" fmla="*/ 4069854 w 5233594"/>
              <a:gd name="connsiteY35" fmla="*/ 1097417 h 4001298"/>
              <a:gd name="connsiteX36" fmla="*/ 4061649 w 5233594"/>
              <a:gd name="connsiteY36" fmla="*/ 1112459 h 4001298"/>
              <a:gd name="connsiteX37" fmla="*/ 3996693 w 5233594"/>
              <a:gd name="connsiteY37" fmla="*/ 1188356 h 4001298"/>
              <a:gd name="connsiteX38" fmla="*/ 3964556 w 5233594"/>
              <a:gd name="connsiteY38" fmla="*/ 1193825 h 4001298"/>
              <a:gd name="connsiteX39" fmla="*/ 3690373 w 5233594"/>
              <a:gd name="connsiteY39" fmla="*/ 1059127 h 4001298"/>
              <a:gd name="connsiteX40" fmla="*/ 3436019 w 5233594"/>
              <a:gd name="connsiteY40" fmla="*/ 869045 h 4001298"/>
              <a:gd name="connsiteX41" fmla="*/ 3429181 w 5233594"/>
              <a:gd name="connsiteY41" fmla="*/ 854002 h 4001298"/>
              <a:gd name="connsiteX42" fmla="*/ 3796354 w 5233594"/>
              <a:gd name="connsiteY42" fmla="*/ 854002 h 4001298"/>
              <a:gd name="connsiteX43" fmla="*/ 3787466 w 5233594"/>
              <a:gd name="connsiteY43" fmla="*/ 845797 h 4001298"/>
              <a:gd name="connsiteX44" fmla="*/ 3621998 w 5233594"/>
              <a:gd name="connsiteY44" fmla="*/ 765115 h 4001298"/>
              <a:gd name="connsiteX45" fmla="*/ 3299953 w 5233594"/>
              <a:gd name="connsiteY45" fmla="*/ 514863 h 4001298"/>
              <a:gd name="connsiteX46" fmla="*/ 3291748 w 5233594"/>
              <a:gd name="connsiteY46" fmla="*/ 499820 h 4001298"/>
              <a:gd name="connsiteX47" fmla="*/ 3308158 w 5233594"/>
              <a:gd name="connsiteY47" fmla="*/ 497085 h 4001298"/>
              <a:gd name="connsiteX48" fmla="*/ 3570717 w 5233594"/>
              <a:gd name="connsiteY48" fmla="*/ 497085 h 4001298"/>
              <a:gd name="connsiteX49" fmla="*/ 3590546 w 5233594"/>
              <a:gd name="connsiteY49" fmla="*/ 493667 h 4001298"/>
              <a:gd name="connsiteX50" fmla="*/ 3422344 w 5233594"/>
              <a:gd name="connsiteY50" fmla="*/ 410933 h 4001298"/>
              <a:gd name="connsiteX51" fmla="*/ 3278073 w 5233594"/>
              <a:gd name="connsiteY51" fmla="*/ 302217 h 4001298"/>
              <a:gd name="connsiteX52" fmla="*/ 3095512 w 5233594"/>
              <a:gd name="connsiteY52" fmla="*/ 17778 h 4001298"/>
              <a:gd name="connsiteX53" fmla="*/ 3083888 w 5233594"/>
              <a:gd name="connsiteY53" fmla="*/ 0 h 4001298"/>
              <a:gd name="connsiteX54" fmla="*/ 3075683 w 5233594"/>
              <a:gd name="connsiteY54" fmla="*/ 17094 h 4001298"/>
              <a:gd name="connsiteX55" fmla="*/ 2944403 w 5233594"/>
              <a:gd name="connsiteY55" fmla="*/ 239996 h 4001298"/>
              <a:gd name="connsiteX56" fmla="*/ 2761159 w 5233594"/>
              <a:gd name="connsiteY56" fmla="*/ 404096 h 4001298"/>
              <a:gd name="connsiteX57" fmla="*/ 2592957 w 5233594"/>
              <a:gd name="connsiteY57" fmla="*/ 486829 h 4001298"/>
              <a:gd name="connsiteX58" fmla="*/ 2580649 w 5233594"/>
              <a:gd name="connsiteY58" fmla="*/ 497769 h 4001298"/>
              <a:gd name="connsiteX59" fmla="*/ 2882866 w 5233594"/>
              <a:gd name="connsiteY59" fmla="*/ 497769 h 4001298"/>
              <a:gd name="connsiteX60" fmla="*/ 2633298 w 5233594"/>
              <a:gd name="connsiteY60" fmla="*/ 722039 h 4001298"/>
              <a:gd name="connsiteX61" fmla="*/ 2389883 w 5233594"/>
              <a:gd name="connsiteY61" fmla="*/ 841695 h 4001298"/>
              <a:gd name="connsiteX62" fmla="*/ 2372106 w 5233594"/>
              <a:gd name="connsiteY62" fmla="*/ 854686 h 4001298"/>
              <a:gd name="connsiteX63" fmla="*/ 2744749 w 5233594"/>
              <a:gd name="connsiteY63" fmla="*/ 854686 h 4001298"/>
              <a:gd name="connsiteX64" fmla="*/ 2739963 w 5233594"/>
              <a:gd name="connsiteY64" fmla="*/ 862891 h 4001298"/>
              <a:gd name="connsiteX65" fmla="*/ 2506120 w 5233594"/>
              <a:gd name="connsiteY65" fmla="*/ 1045452 h 4001298"/>
              <a:gd name="connsiteX66" fmla="*/ 2192280 w 5233594"/>
              <a:gd name="connsiteY66" fmla="*/ 1199979 h 4001298"/>
              <a:gd name="connsiteX67" fmla="*/ 2177921 w 5233594"/>
              <a:gd name="connsiteY67" fmla="*/ 1209552 h 4001298"/>
              <a:gd name="connsiteX68" fmla="*/ 2199117 w 5233594"/>
              <a:gd name="connsiteY68" fmla="*/ 1211603 h 4001298"/>
              <a:gd name="connsiteX69" fmla="*/ 2899276 w 5233594"/>
              <a:gd name="connsiteY69" fmla="*/ 1211603 h 4001298"/>
              <a:gd name="connsiteX70" fmla="*/ 2923207 w 5233594"/>
              <a:gd name="connsiteY70" fmla="*/ 1234167 h 4001298"/>
              <a:gd name="connsiteX71" fmla="*/ 2922524 w 5233594"/>
              <a:gd name="connsiteY71" fmla="*/ 1648518 h 4001298"/>
              <a:gd name="connsiteX72" fmla="*/ 2902011 w 5233594"/>
              <a:gd name="connsiteY72" fmla="*/ 1661510 h 4001298"/>
              <a:gd name="connsiteX73" fmla="*/ 2333132 w 5233594"/>
              <a:gd name="connsiteY73" fmla="*/ 1394848 h 4001298"/>
              <a:gd name="connsiteX74" fmla="*/ 1717758 w 5233594"/>
              <a:gd name="connsiteY74" fmla="*/ 1084426 h 4001298"/>
              <a:gd name="connsiteX75" fmla="*/ 1696562 w 5233594"/>
              <a:gd name="connsiteY75" fmla="*/ 1076221 h 4001298"/>
              <a:gd name="connsiteX76" fmla="*/ 1695878 w 5233594"/>
              <a:gd name="connsiteY76" fmla="*/ 1098784 h 4001298"/>
              <a:gd name="connsiteX77" fmla="*/ 1619982 w 5233594"/>
              <a:gd name="connsiteY77" fmla="*/ 1291601 h 4001298"/>
              <a:gd name="connsiteX78" fmla="*/ 1248023 w 5233594"/>
              <a:gd name="connsiteY78" fmla="*/ 1956889 h 4001298"/>
              <a:gd name="connsiteX79" fmla="*/ 594359 w 5233594"/>
              <a:gd name="connsiteY79" fmla="*/ 2844395 h 4001298"/>
              <a:gd name="connsiteX80" fmla="*/ 284621 w 5233594"/>
              <a:gd name="connsiteY80" fmla="*/ 3185586 h 4001298"/>
              <a:gd name="connsiteX81" fmla="*/ 15907 w 5233594"/>
              <a:gd name="connsiteY81" fmla="*/ 3454983 h 4001298"/>
              <a:gd name="connsiteX82" fmla="*/ 865 w 5233594"/>
              <a:gd name="connsiteY82" fmla="*/ 3497375 h 4001298"/>
              <a:gd name="connsiteX83" fmla="*/ 2232 w 5233594"/>
              <a:gd name="connsiteY83" fmla="*/ 3520622 h 4001298"/>
              <a:gd name="connsiteX84" fmla="*/ 10437 w 5233594"/>
              <a:gd name="connsiteY84" fmla="*/ 3748311 h 4001298"/>
              <a:gd name="connsiteX85" fmla="*/ 9754 w 5233594"/>
              <a:gd name="connsiteY85" fmla="*/ 3926769 h 4001298"/>
              <a:gd name="connsiteX86" fmla="*/ 11805 w 5233594"/>
              <a:gd name="connsiteY86" fmla="*/ 3929504 h 4001298"/>
              <a:gd name="connsiteX87" fmla="*/ 15224 w 5233594"/>
              <a:gd name="connsiteY87" fmla="*/ 4001298 h 4001298"/>
              <a:gd name="connsiteX88" fmla="*/ 711280 w 5233594"/>
              <a:gd name="connsiteY88" fmla="*/ 3707286 h 4001298"/>
              <a:gd name="connsiteX89" fmla="*/ 1893482 w 5233594"/>
              <a:gd name="connsiteY89" fmla="*/ 3361993 h 4001298"/>
              <a:gd name="connsiteX90" fmla="*/ 2748851 w 5233594"/>
              <a:gd name="connsiteY90" fmla="*/ 3236867 h 4001298"/>
              <a:gd name="connsiteX91" fmla="*/ 3210382 w 5233594"/>
              <a:gd name="connsiteY91" fmla="*/ 3209517 h 4001298"/>
              <a:gd name="connsiteX92" fmla="*/ 3758065 w 5233594"/>
              <a:gd name="connsiteY92" fmla="*/ 3215671 h 4001298"/>
              <a:gd name="connsiteX93" fmla="*/ 4210023 w 5233594"/>
              <a:gd name="connsiteY93" fmla="*/ 3253277 h 4001298"/>
              <a:gd name="connsiteX94" fmla="*/ 4688647 w 5233594"/>
              <a:gd name="connsiteY94" fmla="*/ 3323019 h 4001298"/>
              <a:gd name="connsiteX95" fmla="*/ 5221971 w 5233594"/>
              <a:gd name="connsiteY95" fmla="*/ 3439257 h 4001298"/>
              <a:gd name="connsiteX96" fmla="*/ 5232910 w 5233594"/>
              <a:gd name="connsiteY96" fmla="*/ 3435154 h 4001298"/>
              <a:gd name="connsiteX97" fmla="*/ 5232910 w 5233594"/>
              <a:gd name="connsiteY97" fmla="*/ 3411223 h 4001298"/>
              <a:gd name="connsiteX98" fmla="*/ 4114981 w 5233594"/>
              <a:gd name="connsiteY98" fmla="*/ 2110049 h 4001298"/>
              <a:gd name="connsiteX99" fmla="*/ 4094469 w 5233594"/>
              <a:gd name="connsiteY99" fmla="*/ 2125091 h 4001298"/>
              <a:gd name="connsiteX100" fmla="*/ 3224057 w 5233594"/>
              <a:gd name="connsiteY100" fmla="*/ 1802362 h 4001298"/>
              <a:gd name="connsiteX101" fmla="*/ 3204228 w 5233594"/>
              <a:gd name="connsiteY101" fmla="*/ 1772277 h 4001298"/>
              <a:gd name="connsiteX102" fmla="*/ 3204228 w 5233594"/>
              <a:gd name="connsiteY102" fmla="*/ 1236218 h 4001298"/>
              <a:gd name="connsiteX103" fmla="*/ 3224057 w 5233594"/>
              <a:gd name="connsiteY103" fmla="*/ 1213654 h 4001298"/>
              <a:gd name="connsiteX104" fmla="*/ 3956352 w 5233594"/>
              <a:gd name="connsiteY104" fmla="*/ 1214338 h 4001298"/>
              <a:gd name="connsiteX105" fmla="*/ 3970027 w 5233594"/>
              <a:gd name="connsiteY105" fmla="*/ 1215022 h 4001298"/>
              <a:gd name="connsiteX106" fmla="*/ 3930369 w 5233594"/>
              <a:gd name="connsiteY106" fmla="*/ 1251944 h 4001298"/>
              <a:gd name="connsiteX107" fmla="*/ 3829858 w 5233594"/>
              <a:gd name="connsiteY107" fmla="*/ 1316216 h 4001298"/>
              <a:gd name="connsiteX108" fmla="*/ 3605588 w 5233594"/>
              <a:gd name="connsiteY108" fmla="*/ 1426300 h 4001298"/>
              <a:gd name="connsiteX109" fmla="*/ 3589179 w 5233594"/>
              <a:gd name="connsiteY109" fmla="*/ 1438607 h 4001298"/>
              <a:gd name="connsiteX110" fmla="*/ 3941993 w 5233594"/>
              <a:gd name="connsiteY110" fmla="*/ 1438607 h 4001298"/>
              <a:gd name="connsiteX111" fmla="*/ 3944044 w 5233594"/>
              <a:gd name="connsiteY111" fmla="*/ 1442710 h 4001298"/>
              <a:gd name="connsiteX112" fmla="*/ 3867464 w 5233594"/>
              <a:gd name="connsiteY112" fmla="*/ 1518606 h 4001298"/>
              <a:gd name="connsiteX113" fmla="*/ 3692425 w 5233594"/>
              <a:gd name="connsiteY113" fmla="*/ 1634160 h 4001298"/>
              <a:gd name="connsiteX114" fmla="*/ 3414823 w 5233594"/>
              <a:gd name="connsiteY114" fmla="*/ 1770226 h 4001298"/>
              <a:gd name="connsiteX115" fmla="*/ 3399780 w 5233594"/>
              <a:gd name="connsiteY115" fmla="*/ 1781849 h 4001298"/>
              <a:gd name="connsiteX116" fmla="*/ 3420293 w 5233594"/>
              <a:gd name="connsiteY116" fmla="*/ 1781849 h 4001298"/>
              <a:gd name="connsiteX117" fmla="*/ 4088315 w 5233594"/>
              <a:gd name="connsiteY117" fmla="*/ 1781849 h 4001298"/>
              <a:gd name="connsiteX118" fmla="*/ 4114981 w 5233594"/>
              <a:gd name="connsiteY118" fmla="*/ 1807832 h 4001298"/>
              <a:gd name="connsiteX119" fmla="*/ 4114981 w 5233594"/>
              <a:gd name="connsiteY119" fmla="*/ 2110049 h 4001298"/>
              <a:gd name="connsiteX0" fmla="*/ 5232910 w 5233594"/>
              <a:gd name="connsiteY0" fmla="*/ 3411223 h 3929504"/>
              <a:gd name="connsiteX1" fmla="*/ 5233594 w 5233594"/>
              <a:gd name="connsiteY1" fmla="*/ 3175329 h 3929504"/>
              <a:gd name="connsiteX2" fmla="*/ 5207612 w 5233594"/>
              <a:gd name="connsiteY2" fmla="*/ 3142509 h 3929504"/>
              <a:gd name="connsiteX3" fmla="*/ 4921805 w 5233594"/>
              <a:gd name="connsiteY3" fmla="*/ 3078921 h 3929504"/>
              <a:gd name="connsiteX4" fmla="*/ 4894455 w 5233594"/>
              <a:gd name="connsiteY4" fmla="*/ 3063878 h 3929504"/>
              <a:gd name="connsiteX5" fmla="*/ 4657878 w 5233594"/>
              <a:gd name="connsiteY5" fmla="*/ 2750721 h 3929504"/>
              <a:gd name="connsiteX6" fmla="*/ 4389165 w 5233594"/>
              <a:gd name="connsiteY6" fmla="*/ 2218765 h 3929504"/>
              <a:gd name="connsiteX7" fmla="*/ 4381643 w 5233594"/>
              <a:gd name="connsiteY7" fmla="*/ 2180475 h 3929504"/>
              <a:gd name="connsiteX8" fmla="*/ 4381643 w 5233594"/>
              <a:gd name="connsiteY8" fmla="*/ 1807148 h 3929504"/>
              <a:gd name="connsiteX9" fmla="*/ 4408310 w 5233594"/>
              <a:gd name="connsiteY9" fmla="*/ 1781166 h 3929504"/>
              <a:gd name="connsiteX10" fmla="*/ 5118725 w 5233594"/>
              <a:gd name="connsiteY10" fmla="*/ 1781166 h 3929504"/>
              <a:gd name="connsiteX11" fmla="*/ 5141972 w 5233594"/>
              <a:gd name="connsiteY11" fmla="*/ 1778431 h 3929504"/>
              <a:gd name="connsiteX12" fmla="*/ 5124195 w 5233594"/>
              <a:gd name="connsiteY12" fmla="*/ 1768858 h 3929504"/>
              <a:gd name="connsiteX13" fmla="*/ 4853430 w 5233594"/>
              <a:gd name="connsiteY13" fmla="*/ 1636211 h 3929504"/>
              <a:gd name="connsiteX14" fmla="*/ 4605913 w 5233594"/>
              <a:gd name="connsiteY14" fmla="*/ 1451599 h 3929504"/>
              <a:gd name="connsiteX15" fmla="*/ 4599076 w 5233594"/>
              <a:gd name="connsiteY15" fmla="*/ 1437240 h 3929504"/>
              <a:gd name="connsiteX16" fmla="*/ 4951206 w 5233594"/>
              <a:gd name="connsiteY16" fmla="*/ 1437240 h 3929504"/>
              <a:gd name="connsiteX17" fmla="*/ 4936847 w 5233594"/>
              <a:gd name="connsiteY17" fmla="*/ 1426300 h 3929504"/>
              <a:gd name="connsiteX18" fmla="*/ 4748816 w 5233594"/>
              <a:gd name="connsiteY18" fmla="*/ 1334678 h 3929504"/>
              <a:gd name="connsiteX19" fmla="*/ 4476001 w 5233594"/>
              <a:gd name="connsiteY19" fmla="*/ 1112459 h 3929504"/>
              <a:gd name="connsiteX20" fmla="*/ 4467796 w 5233594"/>
              <a:gd name="connsiteY20" fmla="*/ 1097417 h 3929504"/>
              <a:gd name="connsiteX21" fmla="*/ 4484206 w 5233594"/>
              <a:gd name="connsiteY21" fmla="*/ 1094682 h 3929504"/>
              <a:gd name="connsiteX22" fmla="*/ 4732407 w 5233594"/>
              <a:gd name="connsiteY22" fmla="*/ 1094682 h 3929504"/>
              <a:gd name="connsiteX23" fmla="*/ 4750868 w 5233594"/>
              <a:gd name="connsiteY23" fmla="*/ 1093998 h 3929504"/>
              <a:gd name="connsiteX24" fmla="*/ 4642835 w 5233594"/>
              <a:gd name="connsiteY24" fmla="*/ 1037247 h 3929504"/>
              <a:gd name="connsiteX25" fmla="*/ 4428139 w 5233594"/>
              <a:gd name="connsiteY25" fmla="*/ 878617 h 3929504"/>
              <a:gd name="connsiteX26" fmla="*/ 4279081 w 5233594"/>
              <a:gd name="connsiteY26" fmla="*/ 635886 h 3929504"/>
              <a:gd name="connsiteX27" fmla="*/ 4268825 w 5233594"/>
              <a:gd name="connsiteY27" fmla="*/ 619476 h 3929504"/>
              <a:gd name="connsiteX28" fmla="*/ 4258569 w 5233594"/>
              <a:gd name="connsiteY28" fmla="*/ 635886 h 3929504"/>
              <a:gd name="connsiteX29" fmla="*/ 4142331 w 5233594"/>
              <a:gd name="connsiteY29" fmla="*/ 836225 h 3929504"/>
              <a:gd name="connsiteX30" fmla="*/ 3918746 w 5233594"/>
              <a:gd name="connsiteY30" fmla="*/ 1024939 h 3929504"/>
              <a:gd name="connsiteX31" fmla="*/ 3797038 w 5233594"/>
              <a:gd name="connsiteY31" fmla="*/ 1084426 h 3929504"/>
              <a:gd name="connsiteX32" fmla="*/ 3787466 w 5233594"/>
              <a:gd name="connsiteY32" fmla="*/ 1093998 h 3929504"/>
              <a:gd name="connsiteX33" fmla="*/ 3801824 w 5233594"/>
              <a:gd name="connsiteY33" fmla="*/ 1093998 h 3929504"/>
              <a:gd name="connsiteX34" fmla="*/ 4053444 w 5233594"/>
              <a:gd name="connsiteY34" fmla="*/ 1093998 h 3929504"/>
              <a:gd name="connsiteX35" fmla="*/ 4069854 w 5233594"/>
              <a:gd name="connsiteY35" fmla="*/ 1097417 h 3929504"/>
              <a:gd name="connsiteX36" fmla="*/ 4061649 w 5233594"/>
              <a:gd name="connsiteY36" fmla="*/ 1112459 h 3929504"/>
              <a:gd name="connsiteX37" fmla="*/ 3996693 w 5233594"/>
              <a:gd name="connsiteY37" fmla="*/ 1188356 h 3929504"/>
              <a:gd name="connsiteX38" fmla="*/ 3964556 w 5233594"/>
              <a:gd name="connsiteY38" fmla="*/ 1193825 h 3929504"/>
              <a:gd name="connsiteX39" fmla="*/ 3690373 w 5233594"/>
              <a:gd name="connsiteY39" fmla="*/ 1059127 h 3929504"/>
              <a:gd name="connsiteX40" fmla="*/ 3436019 w 5233594"/>
              <a:gd name="connsiteY40" fmla="*/ 869045 h 3929504"/>
              <a:gd name="connsiteX41" fmla="*/ 3429181 w 5233594"/>
              <a:gd name="connsiteY41" fmla="*/ 854002 h 3929504"/>
              <a:gd name="connsiteX42" fmla="*/ 3796354 w 5233594"/>
              <a:gd name="connsiteY42" fmla="*/ 854002 h 3929504"/>
              <a:gd name="connsiteX43" fmla="*/ 3787466 w 5233594"/>
              <a:gd name="connsiteY43" fmla="*/ 845797 h 3929504"/>
              <a:gd name="connsiteX44" fmla="*/ 3621998 w 5233594"/>
              <a:gd name="connsiteY44" fmla="*/ 765115 h 3929504"/>
              <a:gd name="connsiteX45" fmla="*/ 3299953 w 5233594"/>
              <a:gd name="connsiteY45" fmla="*/ 514863 h 3929504"/>
              <a:gd name="connsiteX46" fmla="*/ 3291748 w 5233594"/>
              <a:gd name="connsiteY46" fmla="*/ 499820 h 3929504"/>
              <a:gd name="connsiteX47" fmla="*/ 3308158 w 5233594"/>
              <a:gd name="connsiteY47" fmla="*/ 497085 h 3929504"/>
              <a:gd name="connsiteX48" fmla="*/ 3570717 w 5233594"/>
              <a:gd name="connsiteY48" fmla="*/ 497085 h 3929504"/>
              <a:gd name="connsiteX49" fmla="*/ 3590546 w 5233594"/>
              <a:gd name="connsiteY49" fmla="*/ 493667 h 3929504"/>
              <a:gd name="connsiteX50" fmla="*/ 3422344 w 5233594"/>
              <a:gd name="connsiteY50" fmla="*/ 410933 h 3929504"/>
              <a:gd name="connsiteX51" fmla="*/ 3278073 w 5233594"/>
              <a:gd name="connsiteY51" fmla="*/ 302217 h 3929504"/>
              <a:gd name="connsiteX52" fmla="*/ 3095512 w 5233594"/>
              <a:gd name="connsiteY52" fmla="*/ 17778 h 3929504"/>
              <a:gd name="connsiteX53" fmla="*/ 3083888 w 5233594"/>
              <a:gd name="connsiteY53" fmla="*/ 0 h 3929504"/>
              <a:gd name="connsiteX54" fmla="*/ 3075683 w 5233594"/>
              <a:gd name="connsiteY54" fmla="*/ 17094 h 3929504"/>
              <a:gd name="connsiteX55" fmla="*/ 2944403 w 5233594"/>
              <a:gd name="connsiteY55" fmla="*/ 239996 h 3929504"/>
              <a:gd name="connsiteX56" fmla="*/ 2761159 w 5233594"/>
              <a:gd name="connsiteY56" fmla="*/ 404096 h 3929504"/>
              <a:gd name="connsiteX57" fmla="*/ 2592957 w 5233594"/>
              <a:gd name="connsiteY57" fmla="*/ 486829 h 3929504"/>
              <a:gd name="connsiteX58" fmla="*/ 2580649 w 5233594"/>
              <a:gd name="connsiteY58" fmla="*/ 497769 h 3929504"/>
              <a:gd name="connsiteX59" fmla="*/ 2882866 w 5233594"/>
              <a:gd name="connsiteY59" fmla="*/ 497769 h 3929504"/>
              <a:gd name="connsiteX60" fmla="*/ 2633298 w 5233594"/>
              <a:gd name="connsiteY60" fmla="*/ 722039 h 3929504"/>
              <a:gd name="connsiteX61" fmla="*/ 2389883 w 5233594"/>
              <a:gd name="connsiteY61" fmla="*/ 841695 h 3929504"/>
              <a:gd name="connsiteX62" fmla="*/ 2372106 w 5233594"/>
              <a:gd name="connsiteY62" fmla="*/ 854686 h 3929504"/>
              <a:gd name="connsiteX63" fmla="*/ 2744749 w 5233594"/>
              <a:gd name="connsiteY63" fmla="*/ 854686 h 3929504"/>
              <a:gd name="connsiteX64" fmla="*/ 2739963 w 5233594"/>
              <a:gd name="connsiteY64" fmla="*/ 862891 h 3929504"/>
              <a:gd name="connsiteX65" fmla="*/ 2506120 w 5233594"/>
              <a:gd name="connsiteY65" fmla="*/ 1045452 h 3929504"/>
              <a:gd name="connsiteX66" fmla="*/ 2192280 w 5233594"/>
              <a:gd name="connsiteY66" fmla="*/ 1199979 h 3929504"/>
              <a:gd name="connsiteX67" fmla="*/ 2177921 w 5233594"/>
              <a:gd name="connsiteY67" fmla="*/ 1209552 h 3929504"/>
              <a:gd name="connsiteX68" fmla="*/ 2199117 w 5233594"/>
              <a:gd name="connsiteY68" fmla="*/ 1211603 h 3929504"/>
              <a:gd name="connsiteX69" fmla="*/ 2899276 w 5233594"/>
              <a:gd name="connsiteY69" fmla="*/ 1211603 h 3929504"/>
              <a:gd name="connsiteX70" fmla="*/ 2923207 w 5233594"/>
              <a:gd name="connsiteY70" fmla="*/ 1234167 h 3929504"/>
              <a:gd name="connsiteX71" fmla="*/ 2922524 w 5233594"/>
              <a:gd name="connsiteY71" fmla="*/ 1648518 h 3929504"/>
              <a:gd name="connsiteX72" fmla="*/ 2902011 w 5233594"/>
              <a:gd name="connsiteY72" fmla="*/ 1661510 h 3929504"/>
              <a:gd name="connsiteX73" fmla="*/ 2333132 w 5233594"/>
              <a:gd name="connsiteY73" fmla="*/ 1394848 h 3929504"/>
              <a:gd name="connsiteX74" fmla="*/ 1717758 w 5233594"/>
              <a:gd name="connsiteY74" fmla="*/ 1084426 h 3929504"/>
              <a:gd name="connsiteX75" fmla="*/ 1696562 w 5233594"/>
              <a:gd name="connsiteY75" fmla="*/ 1076221 h 3929504"/>
              <a:gd name="connsiteX76" fmla="*/ 1695878 w 5233594"/>
              <a:gd name="connsiteY76" fmla="*/ 1098784 h 3929504"/>
              <a:gd name="connsiteX77" fmla="*/ 1619982 w 5233594"/>
              <a:gd name="connsiteY77" fmla="*/ 1291601 h 3929504"/>
              <a:gd name="connsiteX78" fmla="*/ 1248023 w 5233594"/>
              <a:gd name="connsiteY78" fmla="*/ 1956889 h 3929504"/>
              <a:gd name="connsiteX79" fmla="*/ 594359 w 5233594"/>
              <a:gd name="connsiteY79" fmla="*/ 2844395 h 3929504"/>
              <a:gd name="connsiteX80" fmla="*/ 284621 w 5233594"/>
              <a:gd name="connsiteY80" fmla="*/ 3185586 h 3929504"/>
              <a:gd name="connsiteX81" fmla="*/ 15907 w 5233594"/>
              <a:gd name="connsiteY81" fmla="*/ 3454983 h 3929504"/>
              <a:gd name="connsiteX82" fmla="*/ 865 w 5233594"/>
              <a:gd name="connsiteY82" fmla="*/ 3497375 h 3929504"/>
              <a:gd name="connsiteX83" fmla="*/ 2232 w 5233594"/>
              <a:gd name="connsiteY83" fmla="*/ 3520622 h 3929504"/>
              <a:gd name="connsiteX84" fmla="*/ 10437 w 5233594"/>
              <a:gd name="connsiteY84" fmla="*/ 3748311 h 3929504"/>
              <a:gd name="connsiteX85" fmla="*/ 9754 w 5233594"/>
              <a:gd name="connsiteY85" fmla="*/ 3926769 h 3929504"/>
              <a:gd name="connsiteX86" fmla="*/ 11805 w 5233594"/>
              <a:gd name="connsiteY86" fmla="*/ 3929504 h 3929504"/>
              <a:gd name="connsiteX87" fmla="*/ 711280 w 5233594"/>
              <a:gd name="connsiteY87" fmla="*/ 3707286 h 3929504"/>
              <a:gd name="connsiteX88" fmla="*/ 1893482 w 5233594"/>
              <a:gd name="connsiteY88" fmla="*/ 3361993 h 3929504"/>
              <a:gd name="connsiteX89" fmla="*/ 2748851 w 5233594"/>
              <a:gd name="connsiteY89" fmla="*/ 3236867 h 3929504"/>
              <a:gd name="connsiteX90" fmla="*/ 3210382 w 5233594"/>
              <a:gd name="connsiteY90" fmla="*/ 3209517 h 3929504"/>
              <a:gd name="connsiteX91" fmla="*/ 3758065 w 5233594"/>
              <a:gd name="connsiteY91" fmla="*/ 3215671 h 3929504"/>
              <a:gd name="connsiteX92" fmla="*/ 4210023 w 5233594"/>
              <a:gd name="connsiteY92" fmla="*/ 3253277 h 3929504"/>
              <a:gd name="connsiteX93" fmla="*/ 4688647 w 5233594"/>
              <a:gd name="connsiteY93" fmla="*/ 3323019 h 3929504"/>
              <a:gd name="connsiteX94" fmla="*/ 5221971 w 5233594"/>
              <a:gd name="connsiteY94" fmla="*/ 3439257 h 3929504"/>
              <a:gd name="connsiteX95" fmla="*/ 5232910 w 5233594"/>
              <a:gd name="connsiteY95" fmla="*/ 3435154 h 3929504"/>
              <a:gd name="connsiteX96" fmla="*/ 5232910 w 5233594"/>
              <a:gd name="connsiteY96" fmla="*/ 3411223 h 3929504"/>
              <a:gd name="connsiteX97" fmla="*/ 4114981 w 5233594"/>
              <a:gd name="connsiteY97" fmla="*/ 2110049 h 3929504"/>
              <a:gd name="connsiteX98" fmla="*/ 4094469 w 5233594"/>
              <a:gd name="connsiteY98" fmla="*/ 2125091 h 3929504"/>
              <a:gd name="connsiteX99" fmla="*/ 3224057 w 5233594"/>
              <a:gd name="connsiteY99" fmla="*/ 1802362 h 3929504"/>
              <a:gd name="connsiteX100" fmla="*/ 3204228 w 5233594"/>
              <a:gd name="connsiteY100" fmla="*/ 1772277 h 3929504"/>
              <a:gd name="connsiteX101" fmla="*/ 3204228 w 5233594"/>
              <a:gd name="connsiteY101" fmla="*/ 1236218 h 3929504"/>
              <a:gd name="connsiteX102" fmla="*/ 3224057 w 5233594"/>
              <a:gd name="connsiteY102" fmla="*/ 1213654 h 3929504"/>
              <a:gd name="connsiteX103" fmla="*/ 3956352 w 5233594"/>
              <a:gd name="connsiteY103" fmla="*/ 1214338 h 3929504"/>
              <a:gd name="connsiteX104" fmla="*/ 3970027 w 5233594"/>
              <a:gd name="connsiteY104" fmla="*/ 1215022 h 3929504"/>
              <a:gd name="connsiteX105" fmla="*/ 3930369 w 5233594"/>
              <a:gd name="connsiteY105" fmla="*/ 1251944 h 3929504"/>
              <a:gd name="connsiteX106" fmla="*/ 3829858 w 5233594"/>
              <a:gd name="connsiteY106" fmla="*/ 1316216 h 3929504"/>
              <a:gd name="connsiteX107" fmla="*/ 3605588 w 5233594"/>
              <a:gd name="connsiteY107" fmla="*/ 1426300 h 3929504"/>
              <a:gd name="connsiteX108" fmla="*/ 3589179 w 5233594"/>
              <a:gd name="connsiteY108" fmla="*/ 1438607 h 3929504"/>
              <a:gd name="connsiteX109" fmla="*/ 3941993 w 5233594"/>
              <a:gd name="connsiteY109" fmla="*/ 1438607 h 3929504"/>
              <a:gd name="connsiteX110" fmla="*/ 3944044 w 5233594"/>
              <a:gd name="connsiteY110" fmla="*/ 1442710 h 3929504"/>
              <a:gd name="connsiteX111" fmla="*/ 3867464 w 5233594"/>
              <a:gd name="connsiteY111" fmla="*/ 1518606 h 3929504"/>
              <a:gd name="connsiteX112" fmla="*/ 3692425 w 5233594"/>
              <a:gd name="connsiteY112" fmla="*/ 1634160 h 3929504"/>
              <a:gd name="connsiteX113" fmla="*/ 3414823 w 5233594"/>
              <a:gd name="connsiteY113" fmla="*/ 1770226 h 3929504"/>
              <a:gd name="connsiteX114" fmla="*/ 3399780 w 5233594"/>
              <a:gd name="connsiteY114" fmla="*/ 1781849 h 3929504"/>
              <a:gd name="connsiteX115" fmla="*/ 3420293 w 5233594"/>
              <a:gd name="connsiteY115" fmla="*/ 1781849 h 3929504"/>
              <a:gd name="connsiteX116" fmla="*/ 4088315 w 5233594"/>
              <a:gd name="connsiteY116" fmla="*/ 1781849 h 3929504"/>
              <a:gd name="connsiteX117" fmla="*/ 4114981 w 5233594"/>
              <a:gd name="connsiteY117" fmla="*/ 1807832 h 3929504"/>
              <a:gd name="connsiteX118" fmla="*/ 4114981 w 5233594"/>
              <a:gd name="connsiteY118" fmla="*/ 2110049 h 3929504"/>
              <a:gd name="connsiteX0" fmla="*/ 5275503 w 5276187"/>
              <a:gd name="connsiteY0" fmla="*/ 3411223 h 3927036"/>
              <a:gd name="connsiteX1" fmla="*/ 5276187 w 5276187"/>
              <a:gd name="connsiteY1" fmla="*/ 3175329 h 3927036"/>
              <a:gd name="connsiteX2" fmla="*/ 5250205 w 5276187"/>
              <a:gd name="connsiteY2" fmla="*/ 3142509 h 3927036"/>
              <a:gd name="connsiteX3" fmla="*/ 4964398 w 5276187"/>
              <a:gd name="connsiteY3" fmla="*/ 3078921 h 3927036"/>
              <a:gd name="connsiteX4" fmla="*/ 4937048 w 5276187"/>
              <a:gd name="connsiteY4" fmla="*/ 3063878 h 3927036"/>
              <a:gd name="connsiteX5" fmla="*/ 4700471 w 5276187"/>
              <a:gd name="connsiteY5" fmla="*/ 2750721 h 3927036"/>
              <a:gd name="connsiteX6" fmla="*/ 4431758 w 5276187"/>
              <a:gd name="connsiteY6" fmla="*/ 2218765 h 3927036"/>
              <a:gd name="connsiteX7" fmla="*/ 4424236 w 5276187"/>
              <a:gd name="connsiteY7" fmla="*/ 2180475 h 3927036"/>
              <a:gd name="connsiteX8" fmla="*/ 4424236 w 5276187"/>
              <a:gd name="connsiteY8" fmla="*/ 1807148 h 3927036"/>
              <a:gd name="connsiteX9" fmla="*/ 4450903 w 5276187"/>
              <a:gd name="connsiteY9" fmla="*/ 1781166 h 3927036"/>
              <a:gd name="connsiteX10" fmla="*/ 5161318 w 5276187"/>
              <a:gd name="connsiteY10" fmla="*/ 1781166 h 3927036"/>
              <a:gd name="connsiteX11" fmla="*/ 5184565 w 5276187"/>
              <a:gd name="connsiteY11" fmla="*/ 1778431 h 3927036"/>
              <a:gd name="connsiteX12" fmla="*/ 5166788 w 5276187"/>
              <a:gd name="connsiteY12" fmla="*/ 1768858 h 3927036"/>
              <a:gd name="connsiteX13" fmla="*/ 4896023 w 5276187"/>
              <a:gd name="connsiteY13" fmla="*/ 1636211 h 3927036"/>
              <a:gd name="connsiteX14" fmla="*/ 4648506 w 5276187"/>
              <a:gd name="connsiteY14" fmla="*/ 1451599 h 3927036"/>
              <a:gd name="connsiteX15" fmla="*/ 4641669 w 5276187"/>
              <a:gd name="connsiteY15" fmla="*/ 1437240 h 3927036"/>
              <a:gd name="connsiteX16" fmla="*/ 4993799 w 5276187"/>
              <a:gd name="connsiteY16" fmla="*/ 1437240 h 3927036"/>
              <a:gd name="connsiteX17" fmla="*/ 4979440 w 5276187"/>
              <a:gd name="connsiteY17" fmla="*/ 1426300 h 3927036"/>
              <a:gd name="connsiteX18" fmla="*/ 4791409 w 5276187"/>
              <a:gd name="connsiteY18" fmla="*/ 1334678 h 3927036"/>
              <a:gd name="connsiteX19" fmla="*/ 4518594 w 5276187"/>
              <a:gd name="connsiteY19" fmla="*/ 1112459 h 3927036"/>
              <a:gd name="connsiteX20" fmla="*/ 4510389 w 5276187"/>
              <a:gd name="connsiteY20" fmla="*/ 1097417 h 3927036"/>
              <a:gd name="connsiteX21" fmla="*/ 4526799 w 5276187"/>
              <a:gd name="connsiteY21" fmla="*/ 1094682 h 3927036"/>
              <a:gd name="connsiteX22" fmla="*/ 4775000 w 5276187"/>
              <a:gd name="connsiteY22" fmla="*/ 1094682 h 3927036"/>
              <a:gd name="connsiteX23" fmla="*/ 4793461 w 5276187"/>
              <a:gd name="connsiteY23" fmla="*/ 1093998 h 3927036"/>
              <a:gd name="connsiteX24" fmla="*/ 4685428 w 5276187"/>
              <a:gd name="connsiteY24" fmla="*/ 1037247 h 3927036"/>
              <a:gd name="connsiteX25" fmla="*/ 4470732 w 5276187"/>
              <a:gd name="connsiteY25" fmla="*/ 878617 h 3927036"/>
              <a:gd name="connsiteX26" fmla="*/ 4321674 w 5276187"/>
              <a:gd name="connsiteY26" fmla="*/ 635886 h 3927036"/>
              <a:gd name="connsiteX27" fmla="*/ 4311418 w 5276187"/>
              <a:gd name="connsiteY27" fmla="*/ 619476 h 3927036"/>
              <a:gd name="connsiteX28" fmla="*/ 4301162 w 5276187"/>
              <a:gd name="connsiteY28" fmla="*/ 635886 h 3927036"/>
              <a:gd name="connsiteX29" fmla="*/ 4184924 w 5276187"/>
              <a:gd name="connsiteY29" fmla="*/ 836225 h 3927036"/>
              <a:gd name="connsiteX30" fmla="*/ 3961339 w 5276187"/>
              <a:gd name="connsiteY30" fmla="*/ 1024939 h 3927036"/>
              <a:gd name="connsiteX31" fmla="*/ 3839631 w 5276187"/>
              <a:gd name="connsiteY31" fmla="*/ 1084426 h 3927036"/>
              <a:gd name="connsiteX32" fmla="*/ 3830059 w 5276187"/>
              <a:gd name="connsiteY32" fmla="*/ 1093998 h 3927036"/>
              <a:gd name="connsiteX33" fmla="*/ 3844417 w 5276187"/>
              <a:gd name="connsiteY33" fmla="*/ 1093998 h 3927036"/>
              <a:gd name="connsiteX34" fmla="*/ 4096037 w 5276187"/>
              <a:gd name="connsiteY34" fmla="*/ 1093998 h 3927036"/>
              <a:gd name="connsiteX35" fmla="*/ 4112447 w 5276187"/>
              <a:gd name="connsiteY35" fmla="*/ 1097417 h 3927036"/>
              <a:gd name="connsiteX36" fmla="*/ 4104242 w 5276187"/>
              <a:gd name="connsiteY36" fmla="*/ 1112459 h 3927036"/>
              <a:gd name="connsiteX37" fmla="*/ 4039286 w 5276187"/>
              <a:gd name="connsiteY37" fmla="*/ 1188356 h 3927036"/>
              <a:gd name="connsiteX38" fmla="*/ 4007149 w 5276187"/>
              <a:gd name="connsiteY38" fmla="*/ 1193825 h 3927036"/>
              <a:gd name="connsiteX39" fmla="*/ 3732966 w 5276187"/>
              <a:gd name="connsiteY39" fmla="*/ 1059127 h 3927036"/>
              <a:gd name="connsiteX40" fmla="*/ 3478612 w 5276187"/>
              <a:gd name="connsiteY40" fmla="*/ 869045 h 3927036"/>
              <a:gd name="connsiteX41" fmla="*/ 3471774 w 5276187"/>
              <a:gd name="connsiteY41" fmla="*/ 854002 h 3927036"/>
              <a:gd name="connsiteX42" fmla="*/ 3838947 w 5276187"/>
              <a:gd name="connsiteY42" fmla="*/ 854002 h 3927036"/>
              <a:gd name="connsiteX43" fmla="*/ 3830059 w 5276187"/>
              <a:gd name="connsiteY43" fmla="*/ 845797 h 3927036"/>
              <a:gd name="connsiteX44" fmla="*/ 3664591 w 5276187"/>
              <a:gd name="connsiteY44" fmla="*/ 765115 h 3927036"/>
              <a:gd name="connsiteX45" fmla="*/ 3342546 w 5276187"/>
              <a:gd name="connsiteY45" fmla="*/ 514863 h 3927036"/>
              <a:gd name="connsiteX46" fmla="*/ 3334341 w 5276187"/>
              <a:gd name="connsiteY46" fmla="*/ 499820 h 3927036"/>
              <a:gd name="connsiteX47" fmla="*/ 3350751 w 5276187"/>
              <a:gd name="connsiteY47" fmla="*/ 497085 h 3927036"/>
              <a:gd name="connsiteX48" fmla="*/ 3613310 w 5276187"/>
              <a:gd name="connsiteY48" fmla="*/ 497085 h 3927036"/>
              <a:gd name="connsiteX49" fmla="*/ 3633139 w 5276187"/>
              <a:gd name="connsiteY49" fmla="*/ 493667 h 3927036"/>
              <a:gd name="connsiteX50" fmla="*/ 3464937 w 5276187"/>
              <a:gd name="connsiteY50" fmla="*/ 410933 h 3927036"/>
              <a:gd name="connsiteX51" fmla="*/ 3320666 w 5276187"/>
              <a:gd name="connsiteY51" fmla="*/ 302217 h 3927036"/>
              <a:gd name="connsiteX52" fmla="*/ 3138105 w 5276187"/>
              <a:gd name="connsiteY52" fmla="*/ 17778 h 3927036"/>
              <a:gd name="connsiteX53" fmla="*/ 3126481 w 5276187"/>
              <a:gd name="connsiteY53" fmla="*/ 0 h 3927036"/>
              <a:gd name="connsiteX54" fmla="*/ 3118276 w 5276187"/>
              <a:gd name="connsiteY54" fmla="*/ 17094 h 3927036"/>
              <a:gd name="connsiteX55" fmla="*/ 2986996 w 5276187"/>
              <a:gd name="connsiteY55" fmla="*/ 239996 h 3927036"/>
              <a:gd name="connsiteX56" fmla="*/ 2803752 w 5276187"/>
              <a:gd name="connsiteY56" fmla="*/ 404096 h 3927036"/>
              <a:gd name="connsiteX57" fmla="*/ 2635550 w 5276187"/>
              <a:gd name="connsiteY57" fmla="*/ 486829 h 3927036"/>
              <a:gd name="connsiteX58" fmla="*/ 2623242 w 5276187"/>
              <a:gd name="connsiteY58" fmla="*/ 497769 h 3927036"/>
              <a:gd name="connsiteX59" fmla="*/ 2925459 w 5276187"/>
              <a:gd name="connsiteY59" fmla="*/ 497769 h 3927036"/>
              <a:gd name="connsiteX60" fmla="*/ 2675891 w 5276187"/>
              <a:gd name="connsiteY60" fmla="*/ 722039 h 3927036"/>
              <a:gd name="connsiteX61" fmla="*/ 2432476 w 5276187"/>
              <a:gd name="connsiteY61" fmla="*/ 841695 h 3927036"/>
              <a:gd name="connsiteX62" fmla="*/ 2414699 w 5276187"/>
              <a:gd name="connsiteY62" fmla="*/ 854686 h 3927036"/>
              <a:gd name="connsiteX63" fmla="*/ 2787342 w 5276187"/>
              <a:gd name="connsiteY63" fmla="*/ 854686 h 3927036"/>
              <a:gd name="connsiteX64" fmla="*/ 2782556 w 5276187"/>
              <a:gd name="connsiteY64" fmla="*/ 862891 h 3927036"/>
              <a:gd name="connsiteX65" fmla="*/ 2548713 w 5276187"/>
              <a:gd name="connsiteY65" fmla="*/ 1045452 h 3927036"/>
              <a:gd name="connsiteX66" fmla="*/ 2234873 w 5276187"/>
              <a:gd name="connsiteY66" fmla="*/ 1199979 h 3927036"/>
              <a:gd name="connsiteX67" fmla="*/ 2220514 w 5276187"/>
              <a:gd name="connsiteY67" fmla="*/ 1209552 h 3927036"/>
              <a:gd name="connsiteX68" fmla="*/ 2241710 w 5276187"/>
              <a:gd name="connsiteY68" fmla="*/ 1211603 h 3927036"/>
              <a:gd name="connsiteX69" fmla="*/ 2941869 w 5276187"/>
              <a:gd name="connsiteY69" fmla="*/ 1211603 h 3927036"/>
              <a:gd name="connsiteX70" fmla="*/ 2965800 w 5276187"/>
              <a:gd name="connsiteY70" fmla="*/ 1234167 h 3927036"/>
              <a:gd name="connsiteX71" fmla="*/ 2965117 w 5276187"/>
              <a:gd name="connsiteY71" fmla="*/ 1648518 h 3927036"/>
              <a:gd name="connsiteX72" fmla="*/ 2944604 w 5276187"/>
              <a:gd name="connsiteY72" fmla="*/ 1661510 h 3927036"/>
              <a:gd name="connsiteX73" fmla="*/ 2375725 w 5276187"/>
              <a:gd name="connsiteY73" fmla="*/ 1394848 h 3927036"/>
              <a:gd name="connsiteX74" fmla="*/ 1760351 w 5276187"/>
              <a:gd name="connsiteY74" fmla="*/ 1084426 h 3927036"/>
              <a:gd name="connsiteX75" fmla="*/ 1739155 w 5276187"/>
              <a:gd name="connsiteY75" fmla="*/ 1076221 h 3927036"/>
              <a:gd name="connsiteX76" fmla="*/ 1738471 w 5276187"/>
              <a:gd name="connsiteY76" fmla="*/ 1098784 h 3927036"/>
              <a:gd name="connsiteX77" fmla="*/ 1662575 w 5276187"/>
              <a:gd name="connsiteY77" fmla="*/ 1291601 h 3927036"/>
              <a:gd name="connsiteX78" fmla="*/ 1290616 w 5276187"/>
              <a:gd name="connsiteY78" fmla="*/ 1956889 h 3927036"/>
              <a:gd name="connsiteX79" fmla="*/ 636952 w 5276187"/>
              <a:gd name="connsiteY79" fmla="*/ 2844395 h 3927036"/>
              <a:gd name="connsiteX80" fmla="*/ 327214 w 5276187"/>
              <a:gd name="connsiteY80" fmla="*/ 3185586 h 3927036"/>
              <a:gd name="connsiteX81" fmla="*/ 58500 w 5276187"/>
              <a:gd name="connsiteY81" fmla="*/ 3454983 h 3927036"/>
              <a:gd name="connsiteX82" fmla="*/ 43458 w 5276187"/>
              <a:gd name="connsiteY82" fmla="*/ 3497375 h 3927036"/>
              <a:gd name="connsiteX83" fmla="*/ 44825 w 5276187"/>
              <a:gd name="connsiteY83" fmla="*/ 3520622 h 3927036"/>
              <a:gd name="connsiteX84" fmla="*/ 53030 w 5276187"/>
              <a:gd name="connsiteY84" fmla="*/ 3748311 h 3927036"/>
              <a:gd name="connsiteX85" fmla="*/ 52347 w 5276187"/>
              <a:gd name="connsiteY85" fmla="*/ 3926769 h 3927036"/>
              <a:gd name="connsiteX86" fmla="*/ 753873 w 5276187"/>
              <a:gd name="connsiteY86" fmla="*/ 3707286 h 3927036"/>
              <a:gd name="connsiteX87" fmla="*/ 1936075 w 5276187"/>
              <a:gd name="connsiteY87" fmla="*/ 3361993 h 3927036"/>
              <a:gd name="connsiteX88" fmla="*/ 2791444 w 5276187"/>
              <a:gd name="connsiteY88" fmla="*/ 3236867 h 3927036"/>
              <a:gd name="connsiteX89" fmla="*/ 3252975 w 5276187"/>
              <a:gd name="connsiteY89" fmla="*/ 3209517 h 3927036"/>
              <a:gd name="connsiteX90" fmla="*/ 3800658 w 5276187"/>
              <a:gd name="connsiteY90" fmla="*/ 3215671 h 3927036"/>
              <a:gd name="connsiteX91" fmla="*/ 4252616 w 5276187"/>
              <a:gd name="connsiteY91" fmla="*/ 3253277 h 3927036"/>
              <a:gd name="connsiteX92" fmla="*/ 4731240 w 5276187"/>
              <a:gd name="connsiteY92" fmla="*/ 3323019 h 3927036"/>
              <a:gd name="connsiteX93" fmla="*/ 5264564 w 5276187"/>
              <a:gd name="connsiteY93" fmla="*/ 3439257 h 3927036"/>
              <a:gd name="connsiteX94" fmla="*/ 5275503 w 5276187"/>
              <a:gd name="connsiteY94" fmla="*/ 3435154 h 3927036"/>
              <a:gd name="connsiteX95" fmla="*/ 5275503 w 5276187"/>
              <a:gd name="connsiteY95" fmla="*/ 3411223 h 3927036"/>
              <a:gd name="connsiteX96" fmla="*/ 4157574 w 5276187"/>
              <a:gd name="connsiteY96" fmla="*/ 2110049 h 3927036"/>
              <a:gd name="connsiteX97" fmla="*/ 4137062 w 5276187"/>
              <a:gd name="connsiteY97" fmla="*/ 2125091 h 3927036"/>
              <a:gd name="connsiteX98" fmla="*/ 3266650 w 5276187"/>
              <a:gd name="connsiteY98" fmla="*/ 1802362 h 3927036"/>
              <a:gd name="connsiteX99" fmla="*/ 3246821 w 5276187"/>
              <a:gd name="connsiteY99" fmla="*/ 1772277 h 3927036"/>
              <a:gd name="connsiteX100" fmla="*/ 3246821 w 5276187"/>
              <a:gd name="connsiteY100" fmla="*/ 1236218 h 3927036"/>
              <a:gd name="connsiteX101" fmla="*/ 3266650 w 5276187"/>
              <a:gd name="connsiteY101" fmla="*/ 1213654 h 3927036"/>
              <a:gd name="connsiteX102" fmla="*/ 3998945 w 5276187"/>
              <a:gd name="connsiteY102" fmla="*/ 1214338 h 3927036"/>
              <a:gd name="connsiteX103" fmla="*/ 4012620 w 5276187"/>
              <a:gd name="connsiteY103" fmla="*/ 1215022 h 3927036"/>
              <a:gd name="connsiteX104" fmla="*/ 3972962 w 5276187"/>
              <a:gd name="connsiteY104" fmla="*/ 1251944 h 3927036"/>
              <a:gd name="connsiteX105" fmla="*/ 3872451 w 5276187"/>
              <a:gd name="connsiteY105" fmla="*/ 1316216 h 3927036"/>
              <a:gd name="connsiteX106" fmla="*/ 3648181 w 5276187"/>
              <a:gd name="connsiteY106" fmla="*/ 1426300 h 3927036"/>
              <a:gd name="connsiteX107" fmla="*/ 3631772 w 5276187"/>
              <a:gd name="connsiteY107" fmla="*/ 1438607 h 3927036"/>
              <a:gd name="connsiteX108" fmla="*/ 3984586 w 5276187"/>
              <a:gd name="connsiteY108" fmla="*/ 1438607 h 3927036"/>
              <a:gd name="connsiteX109" fmla="*/ 3986637 w 5276187"/>
              <a:gd name="connsiteY109" fmla="*/ 1442710 h 3927036"/>
              <a:gd name="connsiteX110" fmla="*/ 3910057 w 5276187"/>
              <a:gd name="connsiteY110" fmla="*/ 1518606 h 3927036"/>
              <a:gd name="connsiteX111" fmla="*/ 3735018 w 5276187"/>
              <a:gd name="connsiteY111" fmla="*/ 1634160 h 3927036"/>
              <a:gd name="connsiteX112" fmla="*/ 3457416 w 5276187"/>
              <a:gd name="connsiteY112" fmla="*/ 1770226 h 3927036"/>
              <a:gd name="connsiteX113" fmla="*/ 3442373 w 5276187"/>
              <a:gd name="connsiteY113" fmla="*/ 1781849 h 3927036"/>
              <a:gd name="connsiteX114" fmla="*/ 3462886 w 5276187"/>
              <a:gd name="connsiteY114" fmla="*/ 1781849 h 3927036"/>
              <a:gd name="connsiteX115" fmla="*/ 4130908 w 5276187"/>
              <a:gd name="connsiteY115" fmla="*/ 1781849 h 3927036"/>
              <a:gd name="connsiteX116" fmla="*/ 4157574 w 5276187"/>
              <a:gd name="connsiteY116" fmla="*/ 1807832 h 3927036"/>
              <a:gd name="connsiteX117" fmla="*/ 4157574 w 5276187"/>
              <a:gd name="connsiteY117" fmla="*/ 2110049 h 3927036"/>
              <a:gd name="connsiteX0" fmla="*/ 5232910 w 5233594"/>
              <a:gd name="connsiteY0" fmla="*/ 3411223 h 3765983"/>
              <a:gd name="connsiteX1" fmla="*/ 5233594 w 5233594"/>
              <a:gd name="connsiteY1" fmla="*/ 3175329 h 3765983"/>
              <a:gd name="connsiteX2" fmla="*/ 5207612 w 5233594"/>
              <a:gd name="connsiteY2" fmla="*/ 3142509 h 3765983"/>
              <a:gd name="connsiteX3" fmla="*/ 4921805 w 5233594"/>
              <a:gd name="connsiteY3" fmla="*/ 3078921 h 3765983"/>
              <a:gd name="connsiteX4" fmla="*/ 4894455 w 5233594"/>
              <a:gd name="connsiteY4" fmla="*/ 3063878 h 3765983"/>
              <a:gd name="connsiteX5" fmla="*/ 4657878 w 5233594"/>
              <a:gd name="connsiteY5" fmla="*/ 2750721 h 3765983"/>
              <a:gd name="connsiteX6" fmla="*/ 4389165 w 5233594"/>
              <a:gd name="connsiteY6" fmla="*/ 2218765 h 3765983"/>
              <a:gd name="connsiteX7" fmla="*/ 4381643 w 5233594"/>
              <a:gd name="connsiteY7" fmla="*/ 2180475 h 3765983"/>
              <a:gd name="connsiteX8" fmla="*/ 4381643 w 5233594"/>
              <a:gd name="connsiteY8" fmla="*/ 1807148 h 3765983"/>
              <a:gd name="connsiteX9" fmla="*/ 4408310 w 5233594"/>
              <a:gd name="connsiteY9" fmla="*/ 1781166 h 3765983"/>
              <a:gd name="connsiteX10" fmla="*/ 5118725 w 5233594"/>
              <a:gd name="connsiteY10" fmla="*/ 1781166 h 3765983"/>
              <a:gd name="connsiteX11" fmla="*/ 5141972 w 5233594"/>
              <a:gd name="connsiteY11" fmla="*/ 1778431 h 3765983"/>
              <a:gd name="connsiteX12" fmla="*/ 5124195 w 5233594"/>
              <a:gd name="connsiteY12" fmla="*/ 1768858 h 3765983"/>
              <a:gd name="connsiteX13" fmla="*/ 4853430 w 5233594"/>
              <a:gd name="connsiteY13" fmla="*/ 1636211 h 3765983"/>
              <a:gd name="connsiteX14" fmla="*/ 4605913 w 5233594"/>
              <a:gd name="connsiteY14" fmla="*/ 1451599 h 3765983"/>
              <a:gd name="connsiteX15" fmla="*/ 4599076 w 5233594"/>
              <a:gd name="connsiteY15" fmla="*/ 1437240 h 3765983"/>
              <a:gd name="connsiteX16" fmla="*/ 4951206 w 5233594"/>
              <a:gd name="connsiteY16" fmla="*/ 1437240 h 3765983"/>
              <a:gd name="connsiteX17" fmla="*/ 4936847 w 5233594"/>
              <a:gd name="connsiteY17" fmla="*/ 1426300 h 3765983"/>
              <a:gd name="connsiteX18" fmla="*/ 4748816 w 5233594"/>
              <a:gd name="connsiteY18" fmla="*/ 1334678 h 3765983"/>
              <a:gd name="connsiteX19" fmla="*/ 4476001 w 5233594"/>
              <a:gd name="connsiteY19" fmla="*/ 1112459 h 3765983"/>
              <a:gd name="connsiteX20" fmla="*/ 4467796 w 5233594"/>
              <a:gd name="connsiteY20" fmla="*/ 1097417 h 3765983"/>
              <a:gd name="connsiteX21" fmla="*/ 4484206 w 5233594"/>
              <a:gd name="connsiteY21" fmla="*/ 1094682 h 3765983"/>
              <a:gd name="connsiteX22" fmla="*/ 4732407 w 5233594"/>
              <a:gd name="connsiteY22" fmla="*/ 1094682 h 3765983"/>
              <a:gd name="connsiteX23" fmla="*/ 4750868 w 5233594"/>
              <a:gd name="connsiteY23" fmla="*/ 1093998 h 3765983"/>
              <a:gd name="connsiteX24" fmla="*/ 4642835 w 5233594"/>
              <a:gd name="connsiteY24" fmla="*/ 1037247 h 3765983"/>
              <a:gd name="connsiteX25" fmla="*/ 4428139 w 5233594"/>
              <a:gd name="connsiteY25" fmla="*/ 878617 h 3765983"/>
              <a:gd name="connsiteX26" fmla="*/ 4279081 w 5233594"/>
              <a:gd name="connsiteY26" fmla="*/ 635886 h 3765983"/>
              <a:gd name="connsiteX27" fmla="*/ 4268825 w 5233594"/>
              <a:gd name="connsiteY27" fmla="*/ 619476 h 3765983"/>
              <a:gd name="connsiteX28" fmla="*/ 4258569 w 5233594"/>
              <a:gd name="connsiteY28" fmla="*/ 635886 h 3765983"/>
              <a:gd name="connsiteX29" fmla="*/ 4142331 w 5233594"/>
              <a:gd name="connsiteY29" fmla="*/ 836225 h 3765983"/>
              <a:gd name="connsiteX30" fmla="*/ 3918746 w 5233594"/>
              <a:gd name="connsiteY30" fmla="*/ 1024939 h 3765983"/>
              <a:gd name="connsiteX31" fmla="*/ 3797038 w 5233594"/>
              <a:gd name="connsiteY31" fmla="*/ 1084426 h 3765983"/>
              <a:gd name="connsiteX32" fmla="*/ 3787466 w 5233594"/>
              <a:gd name="connsiteY32" fmla="*/ 1093998 h 3765983"/>
              <a:gd name="connsiteX33" fmla="*/ 3801824 w 5233594"/>
              <a:gd name="connsiteY33" fmla="*/ 1093998 h 3765983"/>
              <a:gd name="connsiteX34" fmla="*/ 4053444 w 5233594"/>
              <a:gd name="connsiteY34" fmla="*/ 1093998 h 3765983"/>
              <a:gd name="connsiteX35" fmla="*/ 4069854 w 5233594"/>
              <a:gd name="connsiteY35" fmla="*/ 1097417 h 3765983"/>
              <a:gd name="connsiteX36" fmla="*/ 4061649 w 5233594"/>
              <a:gd name="connsiteY36" fmla="*/ 1112459 h 3765983"/>
              <a:gd name="connsiteX37" fmla="*/ 3996693 w 5233594"/>
              <a:gd name="connsiteY37" fmla="*/ 1188356 h 3765983"/>
              <a:gd name="connsiteX38" fmla="*/ 3964556 w 5233594"/>
              <a:gd name="connsiteY38" fmla="*/ 1193825 h 3765983"/>
              <a:gd name="connsiteX39" fmla="*/ 3690373 w 5233594"/>
              <a:gd name="connsiteY39" fmla="*/ 1059127 h 3765983"/>
              <a:gd name="connsiteX40" fmla="*/ 3436019 w 5233594"/>
              <a:gd name="connsiteY40" fmla="*/ 869045 h 3765983"/>
              <a:gd name="connsiteX41" fmla="*/ 3429181 w 5233594"/>
              <a:gd name="connsiteY41" fmla="*/ 854002 h 3765983"/>
              <a:gd name="connsiteX42" fmla="*/ 3796354 w 5233594"/>
              <a:gd name="connsiteY42" fmla="*/ 854002 h 3765983"/>
              <a:gd name="connsiteX43" fmla="*/ 3787466 w 5233594"/>
              <a:gd name="connsiteY43" fmla="*/ 845797 h 3765983"/>
              <a:gd name="connsiteX44" fmla="*/ 3621998 w 5233594"/>
              <a:gd name="connsiteY44" fmla="*/ 765115 h 3765983"/>
              <a:gd name="connsiteX45" fmla="*/ 3299953 w 5233594"/>
              <a:gd name="connsiteY45" fmla="*/ 514863 h 3765983"/>
              <a:gd name="connsiteX46" fmla="*/ 3291748 w 5233594"/>
              <a:gd name="connsiteY46" fmla="*/ 499820 h 3765983"/>
              <a:gd name="connsiteX47" fmla="*/ 3308158 w 5233594"/>
              <a:gd name="connsiteY47" fmla="*/ 497085 h 3765983"/>
              <a:gd name="connsiteX48" fmla="*/ 3570717 w 5233594"/>
              <a:gd name="connsiteY48" fmla="*/ 497085 h 3765983"/>
              <a:gd name="connsiteX49" fmla="*/ 3590546 w 5233594"/>
              <a:gd name="connsiteY49" fmla="*/ 493667 h 3765983"/>
              <a:gd name="connsiteX50" fmla="*/ 3422344 w 5233594"/>
              <a:gd name="connsiteY50" fmla="*/ 410933 h 3765983"/>
              <a:gd name="connsiteX51" fmla="*/ 3278073 w 5233594"/>
              <a:gd name="connsiteY51" fmla="*/ 302217 h 3765983"/>
              <a:gd name="connsiteX52" fmla="*/ 3095512 w 5233594"/>
              <a:gd name="connsiteY52" fmla="*/ 17778 h 3765983"/>
              <a:gd name="connsiteX53" fmla="*/ 3083888 w 5233594"/>
              <a:gd name="connsiteY53" fmla="*/ 0 h 3765983"/>
              <a:gd name="connsiteX54" fmla="*/ 3075683 w 5233594"/>
              <a:gd name="connsiteY54" fmla="*/ 17094 h 3765983"/>
              <a:gd name="connsiteX55" fmla="*/ 2944403 w 5233594"/>
              <a:gd name="connsiteY55" fmla="*/ 239996 h 3765983"/>
              <a:gd name="connsiteX56" fmla="*/ 2761159 w 5233594"/>
              <a:gd name="connsiteY56" fmla="*/ 404096 h 3765983"/>
              <a:gd name="connsiteX57" fmla="*/ 2592957 w 5233594"/>
              <a:gd name="connsiteY57" fmla="*/ 486829 h 3765983"/>
              <a:gd name="connsiteX58" fmla="*/ 2580649 w 5233594"/>
              <a:gd name="connsiteY58" fmla="*/ 497769 h 3765983"/>
              <a:gd name="connsiteX59" fmla="*/ 2882866 w 5233594"/>
              <a:gd name="connsiteY59" fmla="*/ 497769 h 3765983"/>
              <a:gd name="connsiteX60" fmla="*/ 2633298 w 5233594"/>
              <a:gd name="connsiteY60" fmla="*/ 722039 h 3765983"/>
              <a:gd name="connsiteX61" fmla="*/ 2389883 w 5233594"/>
              <a:gd name="connsiteY61" fmla="*/ 841695 h 3765983"/>
              <a:gd name="connsiteX62" fmla="*/ 2372106 w 5233594"/>
              <a:gd name="connsiteY62" fmla="*/ 854686 h 3765983"/>
              <a:gd name="connsiteX63" fmla="*/ 2744749 w 5233594"/>
              <a:gd name="connsiteY63" fmla="*/ 854686 h 3765983"/>
              <a:gd name="connsiteX64" fmla="*/ 2739963 w 5233594"/>
              <a:gd name="connsiteY64" fmla="*/ 862891 h 3765983"/>
              <a:gd name="connsiteX65" fmla="*/ 2506120 w 5233594"/>
              <a:gd name="connsiteY65" fmla="*/ 1045452 h 3765983"/>
              <a:gd name="connsiteX66" fmla="*/ 2192280 w 5233594"/>
              <a:gd name="connsiteY66" fmla="*/ 1199979 h 3765983"/>
              <a:gd name="connsiteX67" fmla="*/ 2177921 w 5233594"/>
              <a:gd name="connsiteY67" fmla="*/ 1209552 h 3765983"/>
              <a:gd name="connsiteX68" fmla="*/ 2199117 w 5233594"/>
              <a:gd name="connsiteY68" fmla="*/ 1211603 h 3765983"/>
              <a:gd name="connsiteX69" fmla="*/ 2899276 w 5233594"/>
              <a:gd name="connsiteY69" fmla="*/ 1211603 h 3765983"/>
              <a:gd name="connsiteX70" fmla="*/ 2923207 w 5233594"/>
              <a:gd name="connsiteY70" fmla="*/ 1234167 h 3765983"/>
              <a:gd name="connsiteX71" fmla="*/ 2922524 w 5233594"/>
              <a:gd name="connsiteY71" fmla="*/ 1648518 h 3765983"/>
              <a:gd name="connsiteX72" fmla="*/ 2902011 w 5233594"/>
              <a:gd name="connsiteY72" fmla="*/ 1661510 h 3765983"/>
              <a:gd name="connsiteX73" fmla="*/ 2333132 w 5233594"/>
              <a:gd name="connsiteY73" fmla="*/ 1394848 h 3765983"/>
              <a:gd name="connsiteX74" fmla="*/ 1717758 w 5233594"/>
              <a:gd name="connsiteY74" fmla="*/ 1084426 h 3765983"/>
              <a:gd name="connsiteX75" fmla="*/ 1696562 w 5233594"/>
              <a:gd name="connsiteY75" fmla="*/ 1076221 h 3765983"/>
              <a:gd name="connsiteX76" fmla="*/ 1695878 w 5233594"/>
              <a:gd name="connsiteY76" fmla="*/ 1098784 h 3765983"/>
              <a:gd name="connsiteX77" fmla="*/ 1619982 w 5233594"/>
              <a:gd name="connsiteY77" fmla="*/ 1291601 h 3765983"/>
              <a:gd name="connsiteX78" fmla="*/ 1248023 w 5233594"/>
              <a:gd name="connsiteY78" fmla="*/ 1956889 h 3765983"/>
              <a:gd name="connsiteX79" fmla="*/ 594359 w 5233594"/>
              <a:gd name="connsiteY79" fmla="*/ 2844395 h 3765983"/>
              <a:gd name="connsiteX80" fmla="*/ 284621 w 5233594"/>
              <a:gd name="connsiteY80" fmla="*/ 3185586 h 3765983"/>
              <a:gd name="connsiteX81" fmla="*/ 15907 w 5233594"/>
              <a:gd name="connsiteY81" fmla="*/ 3454983 h 3765983"/>
              <a:gd name="connsiteX82" fmla="*/ 865 w 5233594"/>
              <a:gd name="connsiteY82" fmla="*/ 3497375 h 3765983"/>
              <a:gd name="connsiteX83" fmla="*/ 2232 w 5233594"/>
              <a:gd name="connsiteY83" fmla="*/ 3520622 h 3765983"/>
              <a:gd name="connsiteX84" fmla="*/ 10437 w 5233594"/>
              <a:gd name="connsiteY84" fmla="*/ 3748311 h 3765983"/>
              <a:gd name="connsiteX85" fmla="*/ 711280 w 5233594"/>
              <a:gd name="connsiteY85" fmla="*/ 3707286 h 3765983"/>
              <a:gd name="connsiteX86" fmla="*/ 1893482 w 5233594"/>
              <a:gd name="connsiteY86" fmla="*/ 3361993 h 3765983"/>
              <a:gd name="connsiteX87" fmla="*/ 2748851 w 5233594"/>
              <a:gd name="connsiteY87" fmla="*/ 3236867 h 3765983"/>
              <a:gd name="connsiteX88" fmla="*/ 3210382 w 5233594"/>
              <a:gd name="connsiteY88" fmla="*/ 3209517 h 3765983"/>
              <a:gd name="connsiteX89" fmla="*/ 3758065 w 5233594"/>
              <a:gd name="connsiteY89" fmla="*/ 3215671 h 3765983"/>
              <a:gd name="connsiteX90" fmla="*/ 4210023 w 5233594"/>
              <a:gd name="connsiteY90" fmla="*/ 3253277 h 3765983"/>
              <a:gd name="connsiteX91" fmla="*/ 4688647 w 5233594"/>
              <a:gd name="connsiteY91" fmla="*/ 3323019 h 3765983"/>
              <a:gd name="connsiteX92" fmla="*/ 5221971 w 5233594"/>
              <a:gd name="connsiteY92" fmla="*/ 3439257 h 3765983"/>
              <a:gd name="connsiteX93" fmla="*/ 5232910 w 5233594"/>
              <a:gd name="connsiteY93" fmla="*/ 3435154 h 3765983"/>
              <a:gd name="connsiteX94" fmla="*/ 5232910 w 5233594"/>
              <a:gd name="connsiteY94" fmla="*/ 3411223 h 3765983"/>
              <a:gd name="connsiteX95" fmla="*/ 4114981 w 5233594"/>
              <a:gd name="connsiteY95" fmla="*/ 2110049 h 3765983"/>
              <a:gd name="connsiteX96" fmla="*/ 4094469 w 5233594"/>
              <a:gd name="connsiteY96" fmla="*/ 2125091 h 3765983"/>
              <a:gd name="connsiteX97" fmla="*/ 3224057 w 5233594"/>
              <a:gd name="connsiteY97" fmla="*/ 1802362 h 3765983"/>
              <a:gd name="connsiteX98" fmla="*/ 3204228 w 5233594"/>
              <a:gd name="connsiteY98" fmla="*/ 1772277 h 3765983"/>
              <a:gd name="connsiteX99" fmla="*/ 3204228 w 5233594"/>
              <a:gd name="connsiteY99" fmla="*/ 1236218 h 3765983"/>
              <a:gd name="connsiteX100" fmla="*/ 3224057 w 5233594"/>
              <a:gd name="connsiteY100" fmla="*/ 1213654 h 3765983"/>
              <a:gd name="connsiteX101" fmla="*/ 3956352 w 5233594"/>
              <a:gd name="connsiteY101" fmla="*/ 1214338 h 3765983"/>
              <a:gd name="connsiteX102" fmla="*/ 3970027 w 5233594"/>
              <a:gd name="connsiteY102" fmla="*/ 1215022 h 3765983"/>
              <a:gd name="connsiteX103" fmla="*/ 3930369 w 5233594"/>
              <a:gd name="connsiteY103" fmla="*/ 1251944 h 3765983"/>
              <a:gd name="connsiteX104" fmla="*/ 3829858 w 5233594"/>
              <a:gd name="connsiteY104" fmla="*/ 1316216 h 3765983"/>
              <a:gd name="connsiteX105" fmla="*/ 3605588 w 5233594"/>
              <a:gd name="connsiteY105" fmla="*/ 1426300 h 3765983"/>
              <a:gd name="connsiteX106" fmla="*/ 3589179 w 5233594"/>
              <a:gd name="connsiteY106" fmla="*/ 1438607 h 3765983"/>
              <a:gd name="connsiteX107" fmla="*/ 3941993 w 5233594"/>
              <a:gd name="connsiteY107" fmla="*/ 1438607 h 3765983"/>
              <a:gd name="connsiteX108" fmla="*/ 3944044 w 5233594"/>
              <a:gd name="connsiteY108" fmla="*/ 1442710 h 3765983"/>
              <a:gd name="connsiteX109" fmla="*/ 3867464 w 5233594"/>
              <a:gd name="connsiteY109" fmla="*/ 1518606 h 3765983"/>
              <a:gd name="connsiteX110" fmla="*/ 3692425 w 5233594"/>
              <a:gd name="connsiteY110" fmla="*/ 1634160 h 3765983"/>
              <a:gd name="connsiteX111" fmla="*/ 3414823 w 5233594"/>
              <a:gd name="connsiteY111" fmla="*/ 1770226 h 3765983"/>
              <a:gd name="connsiteX112" fmla="*/ 3399780 w 5233594"/>
              <a:gd name="connsiteY112" fmla="*/ 1781849 h 3765983"/>
              <a:gd name="connsiteX113" fmla="*/ 3420293 w 5233594"/>
              <a:gd name="connsiteY113" fmla="*/ 1781849 h 3765983"/>
              <a:gd name="connsiteX114" fmla="*/ 4088315 w 5233594"/>
              <a:gd name="connsiteY114" fmla="*/ 1781849 h 3765983"/>
              <a:gd name="connsiteX115" fmla="*/ 4114981 w 5233594"/>
              <a:gd name="connsiteY115" fmla="*/ 1807832 h 3765983"/>
              <a:gd name="connsiteX116" fmla="*/ 4114981 w 5233594"/>
              <a:gd name="connsiteY116" fmla="*/ 2110049 h 3765983"/>
              <a:gd name="connsiteX0" fmla="*/ 5232910 w 5233594"/>
              <a:gd name="connsiteY0" fmla="*/ 3411223 h 3709951"/>
              <a:gd name="connsiteX1" fmla="*/ 5233594 w 5233594"/>
              <a:gd name="connsiteY1" fmla="*/ 3175329 h 3709951"/>
              <a:gd name="connsiteX2" fmla="*/ 5207612 w 5233594"/>
              <a:gd name="connsiteY2" fmla="*/ 3142509 h 3709951"/>
              <a:gd name="connsiteX3" fmla="*/ 4921805 w 5233594"/>
              <a:gd name="connsiteY3" fmla="*/ 3078921 h 3709951"/>
              <a:gd name="connsiteX4" fmla="*/ 4894455 w 5233594"/>
              <a:gd name="connsiteY4" fmla="*/ 3063878 h 3709951"/>
              <a:gd name="connsiteX5" fmla="*/ 4657878 w 5233594"/>
              <a:gd name="connsiteY5" fmla="*/ 2750721 h 3709951"/>
              <a:gd name="connsiteX6" fmla="*/ 4389165 w 5233594"/>
              <a:gd name="connsiteY6" fmla="*/ 2218765 h 3709951"/>
              <a:gd name="connsiteX7" fmla="*/ 4381643 w 5233594"/>
              <a:gd name="connsiteY7" fmla="*/ 2180475 h 3709951"/>
              <a:gd name="connsiteX8" fmla="*/ 4381643 w 5233594"/>
              <a:gd name="connsiteY8" fmla="*/ 1807148 h 3709951"/>
              <a:gd name="connsiteX9" fmla="*/ 4408310 w 5233594"/>
              <a:gd name="connsiteY9" fmla="*/ 1781166 h 3709951"/>
              <a:gd name="connsiteX10" fmla="*/ 5118725 w 5233594"/>
              <a:gd name="connsiteY10" fmla="*/ 1781166 h 3709951"/>
              <a:gd name="connsiteX11" fmla="*/ 5141972 w 5233594"/>
              <a:gd name="connsiteY11" fmla="*/ 1778431 h 3709951"/>
              <a:gd name="connsiteX12" fmla="*/ 5124195 w 5233594"/>
              <a:gd name="connsiteY12" fmla="*/ 1768858 h 3709951"/>
              <a:gd name="connsiteX13" fmla="*/ 4853430 w 5233594"/>
              <a:gd name="connsiteY13" fmla="*/ 1636211 h 3709951"/>
              <a:gd name="connsiteX14" fmla="*/ 4605913 w 5233594"/>
              <a:gd name="connsiteY14" fmla="*/ 1451599 h 3709951"/>
              <a:gd name="connsiteX15" fmla="*/ 4599076 w 5233594"/>
              <a:gd name="connsiteY15" fmla="*/ 1437240 h 3709951"/>
              <a:gd name="connsiteX16" fmla="*/ 4951206 w 5233594"/>
              <a:gd name="connsiteY16" fmla="*/ 1437240 h 3709951"/>
              <a:gd name="connsiteX17" fmla="*/ 4936847 w 5233594"/>
              <a:gd name="connsiteY17" fmla="*/ 1426300 h 3709951"/>
              <a:gd name="connsiteX18" fmla="*/ 4748816 w 5233594"/>
              <a:gd name="connsiteY18" fmla="*/ 1334678 h 3709951"/>
              <a:gd name="connsiteX19" fmla="*/ 4476001 w 5233594"/>
              <a:gd name="connsiteY19" fmla="*/ 1112459 h 3709951"/>
              <a:gd name="connsiteX20" fmla="*/ 4467796 w 5233594"/>
              <a:gd name="connsiteY20" fmla="*/ 1097417 h 3709951"/>
              <a:gd name="connsiteX21" fmla="*/ 4484206 w 5233594"/>
              <a:gd name="connsiteY21" fmla="*/ 1094682 h 3709951"/>
              <a:gd name="connsiteX22" fmla="*/ 4732407 w 5233594"/>
              <a:gd name="connsiteY22" fmla="*/ 1094682 h 3709951"/>
              <a:gd name="connsiteX23" fmla="*/ 4750868 w 5233594"/>
              <a:gd name="connsiteY23" fmla="*/ 1093998 h 3709951"/>
              <a:gd name="connsiteX24" fmla="*/ 4642835 w 5233594"/>
              <a:gd name="connsiteY24" fmla="*/ 1037247 h 3709951"/>
              <a:gd name="connsiteX25" fmla="*/ 4428139 w 5233594"/>
              <a:gd name="connsiteY25" fmla="*/ 878617 h 3709951"/>
              <a:gd name="connsiteX26" fmla="*/ 4279081 w 5233594"/>
              <a:gd name="connsiteY26" fmla="*/ 635886 h 3709951"/>
              <a:gd name="connsiteX27" fmla="*/ 4268825 w 5233594"/>
              <a:gd name="connsiteY27" fmla="*/ 619476 h 3709951"/>
              <a:gd name="connsiteX28" fmla="*/ 4258569 w 5233594"/>
              <a:gd name="connsiteY28" fmla="*/ 635886 h 3709951"/>
              <a:gd name="connsiteX29" fmla="*/ 4142331 w 5233594"/>
              <a:gd name="connsiteY29" fmla="*/ 836225 h 3709951"/>
              <a:gd name="connsiteX30" fmla="*/ 3918746 w 5233594"/>
              <a:gd name="connsiteY30" fmla="*/ 1024939 h 3709951"/>
              <a:gd name="connsiteX31" fmla="*/ 3797038 w 5233594"/>
              <a:gd name="connsiteY31" fmla="*/ 1084426 h 3709951"/>
              <a:gd name="connsiteX32" fmla="*/ 3787466 w 5233594"/>
              <a:gd name="connsiteY32" fmla="*/ 1093998 h 3709951"/>
              <a:gd name="connsiteX33" fmla="*/ 3801824 w 5233594"/>
              <a:gd name="connsiteY33" fmla="*/ 1093998 h 3709951"/>
              <a:gd name="connsiteX34" fmla="*/ 4053444 w 5233594"/>
              <a:gd name="connsiteY34" fmla="*/ 1093998 h 3709951"/>
              <a:gd name="connsiteX35" fmla="*/ 4069854 w 5233594"/>
              <a:gd name="connsiteY35" fmla="*/ 1097417 h 3709951"/>
              <a:gd name="connsiteX36" fmla="*/ 4061649 w 5233594"/>
              <a:gd name="connsiteY36" fmla="*/ 1112459 h 3709951"/>
              <a:gd name="connsiteX37" fmla="*/ 3996693 w 5233594"/>
              <a:gd name="connsiteY37" fmla="*/ 1188356 h 3709951"/>
              <a:gd name="connsiteX38" fmla="*/ 3964556 w 5233594"/>
              <a:gd name="connsiteY38" fmla="*/ 1193825 h 3709951"/>
              <a:gd name="connsiteX39" fmla="*/ 3690373 w 5233594"/>
              <a:gd name="connsiteY39" fmla="*/ 1059127 h 3709951"/>
              <a:gd name="connsiteX40" fmla="*/ 3436019 w 5233594"/>
              <a:gd name="connsiteY40" fmla="*/ 869045 h 3709951"/>
              <a:gd name="connsiteX41" fmla="*/ 3429181 w 5233594"/>
              <a:gd name="connsiteY41" fmla="*/ 854002 h 3709951"/>
              <a:gd name="connsiteX42" fmla="*/ 3796354 w 5233594"/>
              <a:gd name="connsiteY42" fmla="*/ 854002 h 3709951"/>
              <a:gd name="connsiteX43" fmla="*/ 3787466 w 5233594"/>
              <a:gd name="connsiteY43" fmla="*/ 845797 h 3709951"/>
              <a:gd name="connsiteX44" fmla="*/ 3621998 w 5233594"/>
              <a:gd name="connsiteY44" fmla="*/ 765115 h 3709951"/>
              <a:gd name="connsiteX45" fmla="*/ 3299953 w 5233594"/>
              <a:gd name="connsiteY45" fmla="*/ 514863 h 3709951"/>
              <a:gd name="connsiteX46" fmla="*/ 3291748 w 5233594"/>
              <a:gd name="connsiteY46" fmla="*/ 499820 h 3709951"/>
              <a:gd name="connsiteX47" fmla="*/ 3308158 w 5233594"/>
              <a:gd name="connsiteY47" fmla="*/ 497085 h 3709951"/>
              <a:gd name="connsiteX48" fmla="*/ 3570717 w 5233594"/>
              <a:gd name="connsiteY48" fmla="*/ 497085 h 3709951"/>
              <a:gd name="connsiteX49" fmla="*/ 3590546 w 5233594"/>
              <a:gd name="connsiteY49" fmla="*/ 493667 h 3709951"/>
              <a:gd name="connsiteX50" fmla="*/ 3422344 w 5233594"/>
              <a:gd name="connsiteY50" fmla="*/ 410933 h 3709951"/>
              <a:gd name="connsiteX51" fmla="*/ 3278073 w 5233594"/>
              <a:gd name="connsiteY51" fmla="*/ 302217 h 3709951"/>
              <a:gd name="connsiteX52" fmla="*/ 3095512 w 5233594"/>
              <a:gd name="connsiteY52" fmla="*/ 17778 h 3709951"/>
              <a:gd name="connsiteX53" fmla="*/ 3083888 w 5233594"/>
              <a:gd name="connsiteY53" fmla="*/ 0 h 3709951"/>
              <a:gd name="connsiteX54" fmla="*/ 3075683 w 5233594"/>
              <a:gd name="connsiteY54" fmla="*/ 17094 h 3709951"/>
              <a:gd name="connsiteX55" fmla="*/ 2944403 w 5233594"/>
              <a:gd name="connsiteY55" fmla="*/ 239996 h 3709951"/>
              <a:gd name="connsiteX56" fmla="*/ 2761159 w 5233594"/>
              <a:gd name="connsiteY56" fmla="*/ 404096 h 3709951"/>
              <a:gd name="connsiteX57" fmla="*/ 2592957 w 5233594"/>
              <a:gd name="connsiteY57" fmla="*/ 486829 h 3709951"/>
              <a:gd name="connsiteX58" fmla="*/ 2580649 w 5233594"/>
              <a:gd name="connsiteY58" fmla="*/ 497769 h 3709951"/>
              <a:gd name="connsiteX59" fmla="*/ 2882866 w 5233594"/>
              <a:gd name="connsiteY59" fmla="*/ 497769 h 3709951"/>
              <a:gd name="connsiteX60" fmla="*/ 2633298 w 5233594"/>
              <a:gd name="connsiteY60" fmla="*/ 722039 h 3709951"/>
              <a:gd name="connsiteX61" fmla="*/ 2389883 w 5233594"/>
              <a:gd name="connsiteY61" fmla="*/ 841695 h 3709951"/>
              <a:gd name="connsiteX62" fmla="*/ 2372106 w 5233594"/>
              <a:gd name="connsiteY62" fmla="*/ 854686 h 3709951"/>
              <a:gd name="connsiteX63" fmla="*/ 2744749 w 5233594"/>
              <a:gd name="connsiteY63" fmla="*/ 854686 h 3709951"/>
              <a:gd name="connsiteX64" fmla="*/ 2739963 w 5233594"/>
              <a:gd name="connsiteY64" fmla="*/ 862891 h 3709951"/>
              <a:gd name="connsiteX65" fmla="*/ 2506120 w 5233594"/>
              <a:gd name="connsiteY65" fmla="*/ 1045452 h 3709951"/>
              <a:gd name="connsiteX66" fmla="*/ 2192280 w 5233594"/>
              <a:gd name="connsiteY66" fmla="*/ 1199979 h 3709951"/>
              <a:gd name="connsiteX67" fmla="*/ 2177921 w 5233594"/>
              <a:gd name="connsiteY67" fmla="*/ 1209552 h 3709951"/>
              <a:gd name="connsiteX68" fmla="*/ 2199117 w 5233594"/>
              <a:gd name="connsiteY68" fmla="*/ 1211603 h 3709951"/>
              <a:gd name="connsiteX69" fmla="*/ 2899276 w 5233594"/>
              <a:gd name="connsiteY69" fmla="*/ 1211603 h 3709951"/>
              <a:gd name="connsiteX70" fmla="*/ 2923207 w 5233594"/>
              <a:gd name="connsiteY70" fmla="*/ 1234167 h 3709951"/>
              <a:gd name="connsiteX71" fmla="*/ 2922524 w 5233594"/>
              <a:gd name="connsiteY71" fmla="*/ 1648518 h 3709951"/>
              <a:gd name="connsiteX72" fmla="*/ 2902011 w 5233594"/>
              <a:gd name="connsiteY72" fmla="*/ 1661510 h 3709951"/>
              <a:gd name="connsiteX73" fmla="*/ 2333132 w 5233594"/>
              <a:gd name="connsiteY73" fmla="*/ 1394848 h 3709951"/>
              <a:gd name="connsiteX74" fmla="*/ 1717758 w 5233594"/>
              <a:gd name="connsiteY74" fmla="*/ 1084426 h 3709951"/>
              <a:gd name="connsiteX75" fmla="*/ 1696562 w 5233594"/>
              <a:gd name="connsiteY75" fmla="*/ 1076221 h 3709951"/>
              <a:gd name="connsiteX76" fmla="*/ 1695878 w 5233594"/>
              <a:gd name="connsiteY76" fmla="*/ 1098784 h 3709951"/>
              <a:gd name="connsiteX77" fmla="*/ 1619982 w 5233594"/>
              <a:gd name="connsiteY77" fmla="*/ 1291601 h 3709951"/>
              <a:gd name="connsiteX78" fmla="*/ 1248023 w 5233594"/>
              <a:gd name="connsiteY78" fmla="*/ 1956889 h 3709951"/>
              <a:gd name="connsiteX79" fmla="*/ 594359 w 5233594"/>
              <a:gd name="connsiteY79" fmla="*/ 2844395 h 3709951"/>
              <a:gd name="connsiteX80" fmla="*/ 284621 w 5233594"/>
              <a:gd name="connsiteY80" fmla="*/ 3185586 h 3709951"/>
              <a:gd name="connsiteX81" fmla="*/ 15907 w 5233594"/>
              <a:gd name="connsiteY81" fmla="*/ 3454983 h 3709951"/>
              <a:gd name="connsiteX82" fmla="*/ 865 w 5233594"/>
              <a:gd name="connsiteY82" fmla="*/ 3497375 h 3709951"/>
              <a:gd name="connsiteX83" fmla="*/ 2232 w 5233594"/>
              <a:gd name="connsiteY83" fmla="*/ 3520622 h 3709951"/>
              <a:gd name="connsiteX84" fmla="*/ 711280 w 5233594"/>
              <a:gd name="connsiteY84" fmla="*/ 3707286 h 3709951"/>
              <a:gd name="connsiteX85" fmla="*/ 1893482 w 5233594"/>
              <a:gd name="connsiteY85" fmla="*/ 3361993 h 3709951"/>
              <a:gd name="connsiteX86" fmla="*/ 2748851 w 5233594"/>
              <a:gd name="connsiteY86" fmla="*/ 3236867 h 3709951"/>
              <a:gd name="connsiteX87" fmla="*/ 3210382 w 5233594"/>
              <a:gd name="connsiteY87" fmla="*/ 3209517 h 3709951"/>
              <a:gd name="connsiteX88" fmla="*/ 3758065 w 5233594"/>
              <a:gd name="connsiteY88" fmla="*/ 3215671 h 3709951"/>
              <a:gd name="connsiteX89" fmla="*/ 4210023 w 5233594"/>
              <a:gd name="connsiteY89" fmla="*/ 3253277 h 3709951"/>
              <a:gd name="connsiteX90" fmla="*/ 4688647 w 5233594"/>
              <a:gd name="connsiteY90" fmla="*/ 3323019 h 3709951"/>
              <a:gd name="connsiteX91" fmla="*/ 5221971 w 5233594"/>
              <a:gd name="connsiteY91" fmla="*/ 3439257 h 3709951"/>
              <a:gd name="connsiteX92" fmla="*/ 5232910 w 5233594"/>
              <a:gd name="connsiteY92" fmla="*/ 3435154 h 3709951"/>
              <a:gd name="connsiteX93" fmla="*/ 5232910 w 5233594"/>
              <a:gd name="connsiteY93" fmla="*/ 3411223 h 3709951"/>
              <a:gd name="connsiteX94" fmla="*/ 4114981 w 5233594"/>
              <a:gd name="connsiteY94" fmla="*/ 2110049 h 3709951"/>
              <a:gd name="connsiteX95" fmla="*/ 4094469 w 5233594"/>
              <a:gd name="connsiteY95" fmla="*/ 2125091 h 3709951"/>
              <a:gd name="connsiteX96" fmla="*/ 3224057 w 5233594"/>
              <a:gd name="connsiteY96" fmla="*/ 1802362 h 3709951"/>
              <a:gd name="connsiteX97" fmla="*/ 3204228 w 5233594"/>
              <a:gd name="connsiteY97" fmla="*/ 1772277 h 3709951"/>
              <a:gd name="connsiteX98" fmla="*/ 3204228 w 5233594"/>
              <a:gd name="connsiteY98" fmla="*/ 1236218 h 3709951"/>
              <a:gd name="connsiteX99" fmla="*/ 3224057 w 5233594"/>
              <a:gd name="connsiteY99" fmla="*/ 1213654 h 3709951"/>
              <a:gd name="connsiteX100" fmla="*/ 3956352 w 5233594"/>
              <a:gd name="connsiteY100" fmla="*/ 1214338 h 3709951"/>
              <a:gd name="connsiteX101" fmla="*/ 3970027 w 5233594"/>
              <a:gd name="connsiteY101" fmla="*/ 1215022 h 3709951"/>
              <a:gd name="connsiteX102" fmla="*/ 3930369 w 5233594"/>
              <a:gd name="connsiteY102" fmla="*/ 1251944 h 3709951"/>
              <a:gd name="connsiteX103" fmla="*/ 3829858 w 5233594"/>
              <a:gd name="connsiteY103" fmla="*/ 1316216 h 3709951"/>
              <a:gd name="connsiteX104" fmla="*/ 3605588 w 5233594"/>
              <a:gd name="connsiteY104" fmla="*/ 1426300 h 3709951"/>
              <a:gd name="connsiteX105" fmla="*/ 3589179 w 5233594"/>
              <a:gd name="connsiteY105" fmla="*/ 1438607 h 3709951"/>
              <a:gd name="connsiteX106" fmla="*/ 3941993 w 5233594"/>
              <a:gd name="connsiteY106" fmla="*/ 1438607 h 3709951"/>
              <a:gd name="connsiteX107" fmla="*/ 3944044 w 5233594"/>
              <a:gd name="connsiteY107" fmla="*/ 1442710 h 3709951"/>
              <a:gd name="connsiteX108" fmla="*/ 3867464 w 5233594"/>
              <a:gd name="connsiteY108" fmla="*/ 1518606 h 3709951"/>
              <a:gd name="connsiteX109" fmla="*/ 3692425 w 5233594"/>
              <a:gd name="connsiteY109" fmla="*/ 1634160 h 3709951"/>
              <a:gd name="connsiteX110" fmla="*/ 3414823 w 5233594"/>
              <a:gd name="connsiteY110" fmla="*/ 1770226 h 3709951"/>
              <a:gd name="connsiteX111" fmla="*/ 3399780 w 5233594"/>
              <a:gd name="connsiteY111" fmla="*/ 1781849 h 3709951"/>
              <a:gd name="connsiteX112" fmla="*/ 3420293 w 5233594"/>
              <a:gd name="connsiteY112" fmla="*/ 1781849 h 3709951"/>
              <a:gd name="connsiteX113" fmla="*/ 4088315 w 5233594"/>
              <a:gd name="connsiteY113" fmla="*/ 1781849 h 3709951"/>
              <a:gd name="connsiteX114" fmla="*/ 4114981 w 5233594"/>
              <a:gd name="connsiteY114" fmla="*/ 1807832 h 3709951"/>
              <a:gd name="connsiteX115" fmla="*/ 4114981 w 5233594"/>
              <a:gd name="connsiteY115" fmla="*/ 2110049 h 3709951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1893482 w 5233594"/>
              <a:gd name="connsiteY84" fmla="*/ 3361993 h 3520622"/>
              <a:gd name="connsiteX85" fmla="*/ 2748851 w 5233594"/>
              <a:gd name="connsiteY85" fmla="*/ 3236867 h 3520622"/>
              <a:gd name="connsiteX86" fmla="*/ 3210382 w 5233594"/>
              <a:gd name="connsiteY86" fmla="*/ 3209517 h 3520622"/>
              <a:gd name="connsiteX87" fmla="*/ 3758065 w 5233594"/>
              <a:gd name="connsiteY87" fmla="*/ 3215671 h 3520622"/>
              <a:gd name="connsiteX88" fmla="*/ 4210023 w 5233594"/>
              <a:gd name="connsiteY88" fmla="*/ 3253277 h 3520622"/>
              <a:gd name="connsiteX89" fmla="*/ 4688647 w 5233594"/>
              <a:gd name="connsiteY89" fmla="*/ 3323019 h 3520622"/>
              <a:gd name="connsiteX90" fmla="*/ 5221971 w 5233594"/>
              <a:gd name="connsiteY90" fmla="*/ 3439257 h 3520622"/>
              <a:gd name="connsiteX91" fmla="*/ 5232910 w 5233594"/>
              <a:gd name="connsiteY91" fmla="*/ 3435154 h 3520622"/>
              <a:gd name="connsiteX92" fmla="*/ 5232910 w 5233594"/>
              <a:gd name="connsiteY92" fmla="*/ 3411223 h 3520622"/>
              <a:gd name="connsiteX93" fmla="*/ 4114981 w 5233594"/>
              <a:gd name="connsiteY93" fmla="*/ 2110049 h 3520622"/>
              <a:gd name="connsiteX94" fmla="*/ 4094469 w 5233594"/>
              <a:gd name="connsiteY94" fmla="*/ 2125091 h 3520622"/>
              <a:gd name="connsiteX95" fmla="*/ 3224057 w 5233594"/>
              <a:gd name="connsiteY95" fmla="*/ 1802362 h 3520622"/>
              <a:gd name="connsiteX96" fmla="*/ 3204228 w 5233594"/>
              <a:gd name="connsiteY96" fmla="*/ 1772277 h 3520622"/>
              <a:gd name="connsiteX97" fmla="*/ 3204228 w 5233594"/>
              <a:gd name="connsiteY97" fmla="*/ 1236218 h 3520622"/>
              <a:gd name="connsiteX98" fmla="*/ 3224057 w 5233594"/>
              <a:gd name="connsiteY98" fmla="*/ 1213654 h 3520622"/>
              <a:gd name="connsiteX99" fmla="*/ 3956352 w 5233594"/>
              <a:gd name="connsiteY99" fmla="*/ 1214338 h 3520622"/>
              <a:gd name="connsiteX100" fmla="*/ 3970027 w 5233594"/>
              <a:gd name="connsiteY100" fmla="*/ 1215022 h 3520622"/>
              <a:gd name="connsiteX101" fmla="*/ 3930369 w 5233594"/>
              <a:gd name="connsiteY101" fmla="*/ 1251944 h 3520622"/>
              <a:gd name="connsiteX102" fmla="*/ 3829858 w 5233594"/>
              <a:gd name="connsiteY102" fmla="*/ 1316216 h 3520622"/>
              <a:gd name="connsiteX103" fmla="*/ 3605588 w 5233594"/>
              <a:gd name="connsiteY103" fmla="*/ 1426300 h 3520622"/>
              <a:gd name="connsiteX104" fmla="*/ 3589179 w 5233594"/>
              <a:gd name="connsiteY104" fmla="*/ 1438607 h 3520622"/>
              <a:gd name="connsiteX105" fmla="*/ 3941993 w 5233594"/>
              <a:gd name="connsiteY105" fmla="*/ 1438607 h 3520622"/>
              <a:gd name="connsiteX106" fmla="*/ 3944044 w 5233594"/>
              <a:gd name="connsiteY106" fmla="*/ 1442710 h 3520622"/>
              <a:gd name="connsiteX107" fmla="*/ 3867464 w 5233594"/>
              <a:gd name="connsiteY107" fmla="*/ 1518606 h 3520622"/>
              <a:gd name="connsiteX108" fmla="*/ 3692425 w 5233594"/>
              <a:gd name="connsiteY108" fmla="*/ 1634160 h 3520622"/>
              <a:gd name="connsiteX109" fmla="*/ 3414823 w 5233594"/>
              <a:gd name="connsiteY109" fmla="*/ 1770226 h 3520622"/>
              <a:gd name="connsiteX110" fmla="*/ 3399780 w 5233594"/>
              <a:gd name="connsiteY110" fmla="*/ 1781849 h 3520622"/>
              <a:gd name="connsiteX111" fmla="*/ 3420293 w 5233594"/>
              <a:gd name="connsiteY111" fmla="*/ 1781849 h 3520622"/>
              <a:gd name="connsiteX112" fmla="*/ 4088315 w 5233594"/>
              <a:gd name="connsiteY112" fmla="*/ 1781849 h 3520622"/>
              <a:gd name="connsiteX113" fmla="*/ 4114981 w 5233594"/>
              <a:gd name="connsiteY113" fmla="*/ 1807832 h 3520622"/>
              <a:gd name="connsiteX114" fmla="*/ 4114981 w 5233594"/>
              <a:gd name="connsiteY114" fmla="*/ 2110049 h 3520622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2748851 w 5233594"/>
              <a:gd name="connsiteY84" fmla="*/ 3236867 h 3520622"/>
              <a:gd name="connsiteX85" fmla="*/ 3210382 w 5233594"/>
              <a:gd name="connsiteY85" fmla="*/ 3209517 h 3520622"/>
              <a:gd name="connsiteX86" fmla="*/ 3758065 w 5233594"/>
              <a:gd name="connsiteY86" fmla="*/ 3215671 h 3520622"/>
              <a:gd name="connsiteX87" fmla="*/ 4210023 w 5233594"/>
              <a:gd name="connsiteY87" fmla="*/ 3253277 h 3520622"/>
              <a:gd name="connsiteX88" fmla="*/ 4688647 w 5233594"/>
              <a:gd name="connsiteY88" fmla="*/ 3323019 h 3520622"/>
              <a:gd name="connsiteX89" fmla="*/ 5221971 w 5233594"/>
              <a:gd name="connsiteY89" fmla="*/ 3439257 h 3520622"/>
              <a:gd name="connsiteX90" fmla="*/ 5232910 w 5233594"/>
              <a:gd name="connsiteY90" fmla="*/ 3435154 h 3520622"/>
              <a:gd name="connsiteX91" fmla="*/ 5232910 w 5233594"/>
              <a:gd name="connsiteY91" fmla="*/ 3411223 h 3520622"/>
              <a:gd name="connsiteX92" fmla="*/ 4114981 w 5233594"/>
              <a:gd name="connsiteY92" fmla="*/ 2110049 h 3520622"/>
              <a:gd name="connsiteX93" fmla="*/ 4094469 w 5233594"/>
              <a:gd name="connsiteY93" fmla="*/ 2125091 h 3520622"/>
              <a:gd name="connsiteX94" fmla="*/ 3224057 w 5233594"/>
              <a:gd name="connsiteY94" fmla="*/ 1802362 h 3520622"/>
              <a:gd name="connsiteX95" fmla="*/ 3204228 w 5233594"/>
              <a:gd name="connsiteY95" fmla="*/ 1772277 h 3520622"/>
              <a:gd name="connsiteX96" fmla="*/ 3204228 w 5233594"/>
              <a:gd name="connsiteY96" fmla="*/ 1236218 h 3520622"/>
              <a:gd name="connsiteX97" fmla="*/ 3224057 w 5233594"/>
              <a:gd name="connsiteY97" fmla="*/ 1213654 h 3520622"/>
              <a:gd name="connsiteX98" fmla="*/ 3956352 w 5233594"/>
              <a:gd name="connsiteY98" fmla="*/ 1214338 h 3520622"/>
              <a:gd name="connsiteX99" fmla="*/ 3970027 w 5233594"/>
              <a:gd name="connsiteY99" fmla="*/ 1215022 h 3520622"/>
              <a:gd name="connsiteX100" fmla="*/ 3930369 w 5233594"/>
              <a:gd name="connsiteY100" fmla="*/ 1251944 h 3520622"/>
              <a:gd name="connsiteX101" fmla="*/ 3829858 w 5233594"/>
              <a:gd name="connsiteY101" fmla="*/ 1316216 h 3520622"/>
              <a:gd name="connsiteX102" fmla="*/ 3605588 w 5233594"/>
              <a:gd name="connsiteY102" fmla="*/ 1426300 h 3520622"/>
              <a:gd name="connsiteX103" fmla="*/ 3589179 w 5233594"/>
              <a:gd name="connsiteY103" fmla="*/ 1438607 h 3520622"/>
              <a:gd name="connsiteX104" fmla="*/ 3941993 w 5233594"/>
              <a:gd name="connsiteY104" fmla="*/ 1438607 h 3520622"/>
              <a:gd name="connsiteX105" fmla="*/ 3944044 w 5233594"/>
              <a:gd name="connsiteY105" fmla="*/ 1442710 h 3520622"/>
              <a:gd name="connsiteX106" fmla="*/ 3867464 w 5233594"/>
              <a:gd name="connsiteY106" fmla="*/ 1518606 h 3520622"/>
              <a:gd name="connsiteX107" fmla="*/ 3692425 w 5233594"/>
              <a:gd name="connsiteY107" fmla="*/ 1634160 h 3520622"/>
              <a:gd name="connsiteX108" fmla="*/ 3414823 w 5233594"/>
              <a:gd name="connsiteY108" fmla="*/ 1770226 h 3520622"/>
              <a:gd name="connsiteX109" fmla="*/ 3399780 w 5233594"/>
              <a:gd name="connsiteY109" fmla="*/ 1781849 h 3520622"/>
              <a:gd name="connsiteX110" fmla="*/ 3420293 w 5233594"/>
              <a:gd name="connsiteY110" fmla="*/ 1781849 h 3520622"/>
              <a:gd name="connsiteX111" fmla="*/ 4088315 w 5233594"/>
              <a:gd name="connsiteY111" fmla="*/ 1781849 h 3520622"/>
              <a:gd name="connsiteX112" fmla="*/ 4114981 w 5233594"/>
              <a:gd name="connsiteY112" fmla="*/ 1807832 h 3520622"/>
              <a:gd name="connsiteX113" fmla="*/ 4114981 w 5233594"/>
              <a:gd name="connsiteY113" fmla="*/ 2110049 h 3520622"/>
              <a:gd name="connsiteX0" fmla="*/ 5232910 w 5233594"/>
              <a:gd name="connsiteY0" fmla="*/ 3411223 h 3497374"/>
              <a:gd name="connsiteX1" fmla="*/ 5233594 w 5233594"/>
              <a:gd name="connsiteY1" fmla="*/ 3175329 h 3497374"/>
              <a:gd name="connsiteX2" fmla="*/ 5207612 w 5233594"/>
              <a:gd name="connsiteY2" fmla="*/ 3142509 h 3497374"/>
              <a:gd name="connsiteX3" fmla="*/ 4921805 w 5233594"/>
              <a:gd name="connsiteY3" fmla="*/ 3078921 h 3497374"/>
              <a:gd name="connsiteX4" fmla="*/ 4894455 w 5233594"/>
              <a:gd name="connsiteY4" fmla="*/ 3063878 h 3497374"/>
              <a:gd name="connsiteX5" fmla="*/ 4657878 w 5233594"/>
              <a:gd name="connsiteY5" fmla="*/ 2750721 h 3497374"/>
              <a:gd name="connsiteX6" fmla="*/ 4389165 w 5233594"/>
              <a:gd name="connsiteY6" fmla="*/ 2218765 h 3497374"/>
              <a:gd name="connsiteX7" fmla="*/ 4381643 w 5233594"/>
              <a:gd name="connsiteY7" fmla="*/ 2180475 h 3497374"/>
              <a:gd name="connsiteX8" fmla="*/ 4381643 w 5233594"/>
              <a:gd name="connsiteY8" fmla="*/ 1807148 h 3497374"/>
              <a:gd name="connsiteX9" fmla="*/ 4408310 w 5233594"/>
              <a:gd name="connsiteY9" fmla="*/ 1781166 h 3497374"/>
              <a:gd name="connsiteX10" fmla="*/ 5118725 w 5233594"/>
              <a:gd name="connsiteY10" fmla="*/ 1781166 h 3497374"/>
              <a:gd name="connsiteX11" fmla="*/ 5141972 w 5233594"/>
              <a:gd name="connsiteY11" fmla="*/ 1778431 h 3497374"/>
              <a:gd name="connsiteX12" fmla="*/ 5124195 w 5233594"/>
              <a:gd name="connsiteY12" fmla="*/ 1768858 h 3497374"/>
              <a:gd name="connsiteX13" fmla="*/ 4853430 w 5233594"/>
              <a:gd name="connsiteY13" fmla="*/ 1636211 h 3497374"/>
              <a:gd name="connsiteX14" fmla="*/ 4605913 w 5233594"/>
              <a:gd name="connsiteY14" fmla="*/ 1451599 h 3497374"/>
              <a:gd name="connsiteX15" fmla="*/ 4599076 w 5233594"/>
              <a:gd name="connsiteY15" fmla="*/ 1437240 h 3497374"/>
              <a:gd name="connsiteX16" fmla="*/ 4951206 w 5233594"/>
              <a:gd name="connsiteY16" fmla="*/ 1437240 h 3497374"/>
              <a:gd name="connsiteX17" fmla="*/ 4936847 w 5233594"/>
              <a:gd name="connsiteY17" fmla="*/ 1426300 h 3497374"/>
              <a:gd name="connsiteX18" fmla="*/ 4748816 w 5233594"/>
              <a:gd name="connsiteY18" fmla="*/ 1334678 h 3497374"/>
              <a:gd name="connsiteX19" fmla="*/ 4476001 w 5233594"/>
              <a:gd name="connsiteY19" fmla="*/ 1112459 h 3497374"/>
              <a:gd name="connsiteX20" fmla="*/ 4467796 w 5233594"/>
              <a:gd name="connsiteY20" fmla="*/ 1097417 h 3497374"/>
              <a:gd name="connsiteX21" fmla="*/ 4484206 w 5233594"/>
              <a:gd name="connsiteY21" fmla="*/ 1094682 h 3497374"/>
              <a:gd name="connsiteX22" fmla="*/ 4732407 w 5233594"/>
              <a:gd name="connsiteY22" fmla="*/ 1094682 h 3497374"/>
              <a:gd name="connsiteX23" fmla="*/ 4750868 w 5233594"/>
              <a:gd name="connsiteY23" fmla="*/ 1093998 h 3497374"/>
              <a:gd name="connsiteX24" fmla="*/ 4642835 w 5233594"/>
              <a:gd name="connsiteY24" fmla="*/ 1037247 h 3497374"/>
              <a:gd name="connsiteX25" fmla="*/ 4428139 w 5233594"/>
              <a:gd name="connsiteY25" fmla="*/ 878617 h 3497374"/>
              <a:gd name="connsiteX26" fmla="*/ 4279081 w 5233594"/>
              <a:gd name="connsiteY26" fmla="*/ 635886 h 3497374"/>
              <a:gd name="connsiteX27" fmla="*/ 4268825 w 5233594"/>
              <a:gd name="connsiteY27" fmla="*/ 619476 h 3497374"/>
              <a:gd name="connsiteX28" fmla="*/ 4258569 w 5233594"/>
              <a:gd name="connsiteY28" fmla="*/ 635886 h 3497374"/>
              <a:gd name="connsiteX29" fmla="*/ 4142331 w 5233594"/>
              <a:gd name="connsiteY29" fmla="*/ 836225 h 3497374"/>
              <a:gd name="connsiteX30" fmla="*/ 3918746 w 5233594"/>
              <a:gd name="connsiteY30" fmla="*/ 1024939 h 3497374"/>
              <a:gd name="connsiteX31" fmla="*/ 3797038 w 5233594"/>
              <a:gd name="connsiteY31" fmla="*/ 1084426 h 3497374"/>
              <a:gd name="connsiteX32" fmla="*/ 3787466 w 5233594"/>
              <a:gd name="connsiteY32" fmla="*/ 1093998 h 3497374"/>
              <a:gd name="connsiteX33" fmla="*/ 3801824 w 5233594"/>
              <a:gd name="connsiteY33" fmla="*/ 1093998 h 3497374"/>
              <a:gd name="connsiteX34" fmla="*/ 4053444 w 5233594"/>
              <a:gd name="connsiteY34" fmla="*/ 1093998 h 3497374"/>
              <a:gd name="connsiteX35" fmla="*/ 4069854 w 5233594"/>
              <a:gd name="connsiteY35" fmla="*/ 1097417 h 3497374"/>
              <a:gd name="connsiteX36" fmla="*/ 4061649 w 5233594"/>
              <a:gd name="connsiteY36" fmla="*/ 1112459 h 3497374"/>
              <a:gd name="connsiteX37" fmla="*/ 3996693 w 5233594"/>
              <a:gd name="connsiteY37" fmla="*/ 1188356 h 3497374"/>
              <a:gd name="connsiteX38" fmla="*/ 3964556 w 5233594"/>
              <a:gd name="connsiteY38" fmla="*/ 1193825 h 3497374"/>
              <a:gd name="connsiteX39" fmla="*/ 3690373 w 5233594"/>
              <a:gd name="connsiteY39" fmla="*/ 1059127 h 3497374"/>
              <a:gd name="connsiteX40" fmla="*/ 3436019 w 5233594"/>
              <a:gd name="connsiteY40" fmla="*/ 869045 h 3497374"/>
              <a:gd name="connsiteX41" fmla="*/ 3429181 w 5233594"/>
              <a:gd name="connsiteY41" fmla="*/ 854002 h 3497374"/>
              <a:gd name="connsiteX42" fmla="*/ 3796354 w 5233594"/>
              <a:gd name="connsiteY42" fmla="*/ 854002 h 3497374"/>
              <a:gd name="connsiteX43" fmla="*/ 3787466 w 5233594"/>
              <a:gd name="connsiteY43" fmla="*/ 845797 h 3497374"/>
              <a:gd name="connsiteX44" fmla="*/ 3621998 w 5233594"/>
              <a:gd name="connsiteY44" fmla="*/ 765115 h 3497374"/>
              <a:gd name="connsiteX45" fmla="*/ 3299953 w 5233594"/>
              <a:gd name="connsiteY45" fmla="*/ 514863 h 3497374"/>
              <a:gd name="connsiteX46" fmla="*/ 3291748 w 5233594"/>
              <a:gd name="connsiteY46" fmla="*/ 499820 h 3497374"/>
              <a:gd name="connsiteX47" fmla="*/ 3308158 w 5233594"/>
              <a:gd name="connsiteY47" fmla="*/ 497085 h 3497374"/>
              <a:gd name="connsiteX48" fmla="*/ 3570717 w 5233594"/>
              <a:gd name="connsiteY48" fmla="*/ 497085 h 3497374"/>
              <a:gd name="connsiteX49" fmla="*/ 3590546 w 5233594"/>
              <a:gd name="connsiteY49" fmla="*/ 493667 h 3497374"/>
              <a:gd name="connsiteX50" fmla="*/ 3422344 w 5233594"/>
              <a:gd name="connsiteY50" fmla="*/ 410933 h 3497374"/>
              <a:gd name="connsiteX51" fmla="*/ 3278073 w 5233594"/>
              <a:gd name="connsiteY51" fmla="*/ 302217 h 3497374"/>
              <a:gd name="connsiteX52" fmla="*/ 3095512 w 5233594"/>
              <a:gd name="connsiteY52" fmla="*/ 17778 h 3497374"/>
              <a:gd name="connsiteX53" fmla="*/ 3083888 w 5233594"/>
              <a:gd name="connsiteY53" fmla="*/ 0 h 3497374"/>
              <a:gd name="connsiteX54" fmla="*/ 3075683 w 5233594"/>
              <a:gd name="connsiteY54" fmla="*/ 17094 h 3497374"/>
              <a:gd name="connsiteX55" fmla="*/ 2944403 w 5233594"/>
              <a:gd name="connsiteY55" fmla="*/ 239996 h 3497374"/>
              <a:gd name="connsiteX56" fmla="*/ 2761159 w 5233594"/>
              <a:gd name="connsiteY56" fmla="*/ 404096 h 3497374"/>
              <a:gd name="connsiteX57" fmla="*/ 2592957 w 5233594"/>
              <a:gd name="connsiteY57" fmla="*/ 486829 h 3497374"/>
              <a:gd name="connsiteX58" fmla="*/ 2580649 w 5233594"/>
              <a:gd name="connsiteY58" fmla="*/ 497769 h 3497374"/>
              <a:gd name="connsiteX59" fmla="*/ 2882866 w 5233594"/>
              <a:gd name="connsiteY59" fmla="*/ 497769 h 3497374"/>
              <a:gd name="connsiteX60" fmla="*/ 2633298 w 5233594"/>
              <a:gd name="connsiteY60" fmla="*/ 722039 h 3497374"/>
              <a:gd name="connsiteX61" fmla="*/ 2389883 w 5233594"/>
              <a:gd name="connsiteY61" fmla="*/ 841695 h 3497374"/>
              <a:gd name="connsiteX62" fmla="*/ 2372106 w 5233594"/>
              <a:gd name="connsiteY62" fmla="*/ 854686 h 3497374"/>
              <a:gd name="connsiteX63" fmla="*/ 2744749 w 5233594"/>
              <a:gd name="connsiteY63" fmla="*/ 854686 h 3497374"/>
              <a:gd name="connsiteX64" fmla="*/ 2739963 w 5233594"/>
              <a:gd name="connsiteY64" fmla="*/ 862891 h 3497374"/>
              <a:gd name="connsiteX65" fmla="*/ 2506120 w 5233594"/>
              <a:gd name="connsiteY65" fmla="*/ 1045452 h 3497374"/>
              <a:gd name="connsiteX66" fmla="*/ 2192280 w 5233594"/>
              <a:gd name="connsiteY66" fmla="*/ 1199979 h 3497374"/>
              <a:gd name="connsiteX67" fmla="*/ 2177921 w 5233594"/>
              <a:gd name="connsiteY67" fmla="*/ 1209552 h 3497374"/>
              <a:gd name="connsiteX68" fmla="*/ 2199117 w 5233594"/>
              <a:gd name="connsiteY68" fmla="*/ 1211603 h 3497374"/>
              <a:gd name="connsiteX69" fmla="*/ 2899276 w 5233594"/>
              <a:gd name="connsiteY69" fmla="*/ 1211603 h 3497374"/>
              <a:gd name="connsiteX70" fmla="*/ 2923207 w 5233594"/>
              <a:gd name="connsiteY70" fmla="*/ 1234167 h 3497374"/>
              <a:gd name="connsiteX71" fmla="*/ 2922524 w 5233594"/>
              <a:gd name="connsiteY71" fmla="*/ 1648518 h 3497374"/>
              <a:gd name="connsiteX72" fmla="*/ 2902011 w 5233594"/>
              <a:gd name="connsiteY72" fmla="*/ 1661510 h 3497374"/>
              <a:gd name="connsiteX73" fmla="*/ 2333132 w 5233594"/>
              <a:gd name="connsiteY73" fmla="*/ 1394848 h 3497374"/>
              <a:gd name="connsiteX74" fmla="*/ 1717758 w 5233594"/>
              <a:gd name="connsiteY74" fmla="*/ 1084426 h 3497374"/>
              <a:gd name="connsiteX75" fmla="*/ 1696562 w 5233594"/>
              <a:gd name="connsiteY75" fmla="*/ 1076221 h 3497374"/>
              <a:gd name="connsiteX76" fmla="*/ 1695878 w 5233594"/>
              <a:gd name="connsiteY76" fmla="*/ 1098784 h 3497374"/>
              <a:gd name="connsiteX77" fmla="*/ 1619982 w 5233594"/>
              <a:gd name="connsiteY77" fmla="*/ 1291601 h 3497374"/>
              <a:gd name="connsiteX78" fmla="*/ 1248023 w 5233594"/>
              <a:gd name="connsiteY78" fmla="*/ 1956889 h 3497374"/>
              <a:gd name="connsiteX79" fmla="*/ 594359 w 5233594"/>
              <a:gd name="connsiteY79" fmla="*/ 2844395 h 3497374"/>
              <a:gd name="connsiteX80" fmla="*/ 284621 w 5233594"/>
              <a:gd name="connsiteY80" fmla="*/ 3185586 h 3497374"/>
              <a:gd name="connsiteX81" fmla="*/ 15907 w 5233594"/>
              <a:gd name="connsiteY81" fmla="*/ 3454983 h 3497374"/>
              <a:gd name="connsiteX82" fmla="*/ 865 w 5233594"/>
              <a:gd name="connsiteY82" fmla="*/ 3497375 h 3497374"/>
              <a:gd name="connsiteX83" fmla="*/ 2748851 w 5233594"/>
              <a:gd name="connsiteY83" fmla="*/ 3236867 h 3497374"/>
              <a:gd name="connsiteX84" fmla="*/ 3210382 w 5233594"/>
              <a:gd name="connsiteY84" fmla="*/ 3209517 h 3497374"/>
              <a:gd name="connsiteX85" fmla="*/ 3758065 w 5233594"/>
              <a:gd name="connsiteY85" fmla="*/ 3215671 h 3497374"/>
              <a:gd name="connsiteX86" fmla="*/ 4210023 w 5233594"/>
              <a:gd name="connsiteY86" fmla="*/ 3253277 h 3497374"/>
              <a:gd name="connsiteX87" fmla="*/ 4688647 w 5233594"/>
              <a:gd name="connsiteY87" fmla="*/ 3323019 h 3497374"/>
              <a:gd name="connsiteX88" fmla="*/ 5221971 w 5233594"/>
              <a:gd name="connsiteY88" fmla="*/ 3439257 h 3497374"/>
              <a:gd name="connsiteX89" fmla="*/ 5232910 w 5233594"/>
              <a:gd name="connsiteY89" fmla="*/ 3435154 h 3497374"/>
              <a:gd name="connsiteX90" fmla="*/ 5232910 w 5233594"/>
              <a:gd name="connsiteY90" fmla="*/ 3411223 h 3497374"/>
              <a:gd name="connsiteX91" fmla="*/ 4114981 w 5233594"/>
              <a:gd name="connsiteY91" fmla="*/ 2110049 h 3497374"/>
              <a:gd name="connsiteX92" fmla="*/ 4094469 w 5233594"/>
              <a:gd name="connsiteY92" fmla="*/ 2125091 h 3497374"/>
              <a:gd name="connsiteX93" fmla="*/ 3224057 w 5233594"/>
              <a:gd name="connsiteY93" fmla="*/ 1802362 h 3497374"/>
              <a:gd name="connsiteX94" fmla="*/ 3204228 w 5233594"/>
              <a:gd name="connsiteY94" fmla="*/ 1772277 h 3497374"/>
              <a:gd name="connsiteX95" fmla="*/ 3204228 w 5233594"/>
              <a:gd name="connsiteY95" fmla="*/ 1236218 h 3497374"/>
              <a:gd name="connsiteX96" fmla="*/ 3224057 w 5233594"/>
              <a:gd name="connsiteY96" fmla="*/ 1213654 h 3497374"/>
              <a:gd name="connsiteX97" fmla="*/ 3956352 w 5233594"/>
              <a:gd name="connsiteY97" fmla="*/ 1214338 h 3497374"/>
              <a:gd name="connsiteX98" fmla="*/ 3970027 w 5233594"/>
              <a:gd name="connsiteY98" fmla="*/ 1215022 h 3497374"/>
              <a:gd name="connsiteX99" fmla="*/ 3930369 w 5233594"/>
              <a:gd name="connsiteY99" fmla="*/ 1251944 h 3497374"/>
              <a:gd name="connsiteX100" fmla="*/ 3829858 w 5233594"/>
              <a:gd name="connsiteY100" fmla="*/ 1316216 h 3497374"/>
              <a:gd name="connsiteX101" fmla="*/ 3605588 w 5233594"/>
              <a:gd name="connsiteY101" fmla="*/ 1426300 h 3497374"/>
              <a:gd name="connsiteX102" fmla="*/ 3589179 w 5233594"/>
              <a:gd name="connsiteY102" fmla="*/ 1438607 h 3497374"/>
              <a:gd name="connsiteX103" fmla="*/ 3941993 w 5233594"/>
              <a:gd name="connsiteY103" fmla="*/ 1438607 h 3497374"/>
              <a:gd name="connsiteX104" fmla="*/ 3944044 w 5233594"/>
              <a:gd name="connsiteY104" fmla="*/ 1442710 h 3497374"/>
              <a:gd name="connsiteX105" fmla="*/ 3867464 w 5233594"/>
              <a:gd name="connsiteY105" fmla="*/ 1518606 h 3497374"/>
              <a:gd name="connsiteX106" fmla="*/ 3692425 w 5233594"/>
              <a:gd name="connsiteY106" fmla="*/ 1634160 h 3497374"/>
              <a:gd name="connsiteX107" fmla="*/ 3414823 w 5233594"/>
              <a:gd name="connsiteY107" fmla="*/ 1770226 h 3497374"/>
              <a:gd name="connsiteX108" fmla="*/ 3399780 w 5233594"/>
              <a:gd name="connsiteY108" fmla="*/ 1781849 h 3497374"/>
              <a:gd name="connsiteX109" fmla="*/ 3420293 w 5233594"/>
              <a:gd name="connsiteY109" fmla="*/ 1781849 h 3497374"/>
              <a:gd name="connsiteX110" fmla="*/ 4088315 w 5233594"/>
              <a:gd name="connsiteY110" fmla="*/ 1781849 h 3497374"/>
              <a:gd name="connsiteX111" fmla="*/ 4114981 w 5233594"/>
              <a:gd name="connsiteY111" fmla="*/ 1807832 h 3497374"/>
              <a:gd name="connsiteX112" fmla="*/ 4114981 w 5233594"/>
              <a:gd name="connsiteY112" fmla="*/ 2110049 h 3497374"/>
              <a:gd name="connsiteX0" fmla="*/ 5217003 w 5217687"/>
              <a:gd name="connsiteY0" fmla="*/ 3411223 h 3455268"/>
              <a:gd name="connsiteX1" fmla="*/ 5217687 w 5217687"/>
              <a:gd name="connsiteY1" fmla="*/ 3175329 h 3455268"/>
              <a:gd name="connsiteX2" fmla="*/ 5191705 w 5217687"/>
              <a:gd name="connsiteY2" fmla="*/ 3142509 h 3455268"/>
              <a:gd name="connsiteX3" fmla="*/ 4905898 w 5217687"/>
              <a:gd name="connsiteY3" fmla="*/ 3078921 h 3455268"/>
              <a:gd name="connsiteX4" fmla="*/ 4878548 w 5217687"/>
              <a:gd name="connsiteY4" fmla="*/ 3063878 h 3455268"/>
              <a:gd name="connsiteX5" fmla="*/ 4641971 w 5217687"/>
              <a:gd name="connsiteY5" fmla="*/ 2750721 h 3455268"/>
              <a:gd name="connsiteX6" fmla="*/ 4373258 w 5217687"/>
              <a:gd name="connsiteY6" fmla="*/ 2218765 h 3455268"/>
              <a:gd name="connsiteX7" fmla="*/ 4365736 w 5217687"/>
              <a:gd name="connsiteY7" fmla="*/ 2180475 h 3455268"/>
              <a:gd name="connsiteX8" fmla="*/ 4365736 w 5217687"/>
              <a:gd name="connsiteY8" fmla="*/ 1807148 h 3455268"/>
              <a:gd name="connsiteX9" fmla="*/ 4392403 w 5217687"/>
              <a:gd name="connsiteY9" fmla="*/ 1781166 h 3455268"/>
              <a:gd name="connsiteX10" fmla="*/ 5102818 w 5217687"/>
              <a:gd name="connsiteY10" fmla="*/ 1781166 h 3455268"/>
              <a:gd name="connsiteX11" fmla="*/ 5126065 w 5217687"/>
              <a:gd name="connsiteY11" fmla="*/ 1778431 h 3455268"/>
              <a:gd name="connsiteX12" fmla="*/ 5108288 w 5217687"/>
              <a:gd name="connsiteY12" fmla="*/ 1768858 h 3455268"/>
              <a:gd name="connsiteX13" fmla="*/ 4837523 w 5217687"/>
              <a:gd name="connsiteY13" fmla="*/ 1636211 h 3455268"/>
              <a:gd name="connsiteX14" fmla="*/ 4590006 w 5217687"/>
              <a:gd name="connsiteY14" fmla="*/ 1451599 h 3455268"/>
              <a:gd name="connsiteX15" fmla="*/ 4583169 w 5217687"/>
              <a:gd name="connsiteY15" fmla="*/ 1437240 h 3455268"/>
              <a:gd name="connsiteX16" fmla="*/ 4935299 w 5217687"/>
              <a:gd name="connsiteY16" fmla="*/ 1437240 h 3455268"/>
              <a:gd name="connsiteX17" fmla="*/ 4920940 w 5217687"/>
              <a:gd name="connsiteY17" fmla="*/ 1426300 h 3455268"/>
              <a:gd name="connsiteX18" fmla="*/ 4732909 w 5217687"/>
              <a:gd name="connsiteY18" fmla="*/ 1334678 h 3455268"/>
              <a:gd name="connsiteX19" fmla="*/ 4460094 w 5217687"/>
              <a:gd name="connsiteY19" fmla="*/ 1112459 h 3455268"/>
              <a:gd name="connsiteX20" fmla="*/ 4451889 w 5217687"/>
              <a:gd name="connsiteY20" fmla="*/ 1097417 h 3455268"/>
              <a:gd name="connsiteX21" fmla="*/ 4468299 w 5217687"/>
              <a:gd name="connsiteY21" fmla="*/ 1094682 h 3455268"/>
              <a:gd name="connsiteX22" fmla="*/ 4716500 w 5217687"/>
              <a:gd name="connsiteY22" fmla="*/ 1094682 h 3455268"/>
              <a:gd name="connsiteX23" fmla="*/ 4734961 w 5217687"/>
              <a:gd name="connsiteY23" fmla="*/ 1093998 h 3455268"/>
              <a:gd name="connsiteX24" fmla="*/ 4626928 w 5217687"/>
              <a:gd name="connsiteY24" fmla="*/ 1037247 h 3455268"/>
              <a:gd name="connsiteX25" fmla="*/ 4412232 w 5217687"/>
              <a:gd name="connsiteY25" fmla="*/ 878617 h 3455268"/>
              <a:gd name="connsiteX26" fmla="*/ 4263174 w 5217687"/>
              <a:gd name="connsiteY26" fmla="*/ 635886 h 3455268"/>
              <a:gd name="connsiteX27" fmla="*/ 4252918 w 5217687"/>
              <a:gd name="connsiteY27" fmla="*/ 619476 h 3455268"/>
              <a:gd name="connsiteX28" fmla="*/ 4242662 w 5217687"/>
              <a:gd name="connsiteY28" fmla="*/ 635886 h 3455268"/>
              <a:gd name="connsiteX29" fmla="*/ 4126424 w 5217687"/>
              <a:gd name="connsiteY29" fmla="*/ 836225 h 3455268"/>
              <a:gd name="connsiteX30" fmla="*/ 3902839 w 5217687"/>
              <a:gd name="connsiteY30" fmla="*/ 1024939 h 3455268"/>
              <a:gd name="connsiteX31" fmla="*/ 3781131 w 5217687"/>
              <a:gd name="connsiteY31" fmla="*/ 1084426 h 3455268"/>
              <a:gd name="connsiteX32" fmla="*/ 3771559 w 5217687"/>
              <a:gd name="connsiteY32" fmla="*/ 1093998 h 3455268"/>
              <a:gd name="connsiteX33" fmla="*/ 3785917 w 5217687"/>
              <a:gd name="connsiteY33" fmla="*/ 1093998 h 3455268"/>
              <a:gd name="connsiteX34" fmla="*/ 4037537 w 5217687"/>
              <a:gd name="connsiteY34" fmla="*/ 1093998 h 3455268"/>
              <a:gd name="connsiteX35" fmla="*/ 4053947 w 5217687"/>
              <a:gd name="connsiteY35" fmla="*/ 1097417 h 3455268"/>
              <a:gd name="connsiteX36" fmla="*/ 4045742 w 5217687"/>
              <a:gd name="connsiteY36" fmla="*/ 1112459 h 3455268"/>
              <a:gd name="connsiteX37" fmla="*/ 3980786 w 5217687"/>
              <a:gd name="connsiteY37" fmla="*/ 1188356 h 3455268"/>
              <a:gd name="connsiteX38" fmla="*/ 3948649 w 5217687"/>
              <a:gd name="connsiteY38" fmla="*/ 1193825 h 3455268"/>
              <a:gd name="connsiteX39" fmla="*/ 3674466 w 5217687"/>
              <a:gd name="connsiteY39" fmla="*/ 1059127 h 3455268"/>
              <a:gd name="connsiteX40" fmla="*/ 3420112 w 5217687"/>
              <a:gd name="connsiteY40" fmla="*/ 869045 h 3455268"/>
              <a:gd name="connsiteX41" fmla="*/ 3413274 w 5217687"/>
              <a:gd name="connsiteY41" fmla="*/ 854002 h 3455268"/>
              <a:gd name="connsiteX42" fmla="*/ 3780447 w 5217687"/>
              <a:gd name="connsiteY42" fmla="*/ 854002 h 3455268"/>
              <a:gd name="connsiteX43" fmla="*/ 3771559 w 5217687"/>
              <a:gd name="connsiteY43" fmla="*/ 845797 h 3455268"/>
              <a:gd name="connsiteX44" fmla="*/ 3606091 w 5217687"/>
              <a:gd name="connsiteY44" fmla="*/ 765115 h 3455268"/>
              <a:gd name="connsiteX45" fmla="*/ 3284046 w 5217687"/>
              <a:gd name="connsiteY45" fmla="*/ 514863 h 3455268"/>
              <a:gd name="connsiteX46" fmla="*/ 3275841 w 5217687"/>
              <a:gd name="connsiteY46" fmla="*/ 499820 h 3455268"/>
              <a:gd name="connsiteX47" fmla="*/ 3292251 w 5217687"/>
              <a:gd name="connsiteY47" fmla="*/ 497085 h 3455268"/>
              <a:gd name="connsiteX48" fmla="*/ 3554810 w 5217687"/>
              <a:gd name="connsiteY48" fmla="*/ 497085 h 3455268"/>
              <a:gd name="connsiteX49" fmla="*/ 3574639 w 5217687"/>
              <a:gd name="connsiteY49" fmla="*/ 493667 h 3455268"/>
              <a:gd name="connsiteX50" fmla="*/ 3406437 w 5217687"/>
              <a:gd name="connsiteY50" fmla="*/ 410933 h 3455268"/>
              <a:gd name="connsiteX51" fmla="*/ 3262166 w 5217687"/>
              <a:gd name="connsiteY51" fmla="*/ 302217 h 3455268"/>
              <a:gd name="connsiteX52" fmla="*/ 3079605 w 5217687"/>
              <a:gd name="connsiteY52" fmla="*/ 17778 h 3455268"/>
              <a:gd name="connsiteX53" fmla="*/ 3067981 w 5217687"/>
              <a:gd name="connsiteY53" fmla="*/ 0 h 3455268"/>
              <a:gd name="connsiteX54" fmla="*/ 3059776 w 5217687"/>
              <a:gd name="connsiteY54" fmla="*/ 17094 h 3455268"/>
              <a:gd name="connsiteX55" fmla="*/ 2928496 w 5217687"/>
              <a:gd name="connsiteY55" fmla="*/ 239996 h 3455268"/>
              <a:gd name="connsiteX56" fmla="*/ 2745252 w 5217687"/>
              <a:gd name="connsiteY56" fmla="*/ 404096 h 3455268"/>
              <a:gd name="connsiteX57" fmla="*/ 2577050 w 5217687"/>
              <a:gd name="connsiteY57" fmla="*/ 486829 h 3455268"/>
              <a:gd name="connsiteX58" fmla="*/ 2564742 w 5217687"/>
              <a:gd name="connsiteY58" fmla="*/ 497769 h 3455268"/>
              <a:gd name="connsiteX59" fmla="*/ 2866959 w 5217687"/>
              <a:gd name="connsiteY59" fmla="*/ 497769 h 3455268"/>
              <a:gd name="connsiteX60" fmla="*/ 2617391 w 5217687"/>
              <a:gd name="connsiteY60" fmla="*/ 722039 h 3455268"/>
              <a:gd name="connsiteX61" fmla="*/ 2373976 w 5217687"/>
              <a:gd name="connsiteY61" fmla="*/ 841695 h 3455268"/>
              <a:gd name="connsiteX62" fmla="*/ 2356199 w 5217687"/>
              <a:gd name="connsiteY62" fmla="*/ 854686 h 3455268"/>
              <a:gd name="connsiteX63" fmla="*/ 2728842 w 5217687"/>
              <a:gd name="connsiteY63" fmla="*/ 854686 h 3455268"/>
              <a:gd name="connsiteX64" fmla="*/ 2724056 w 5217687"/>
              <a:gd name="connsiteY64" fmla="*/ 862891 h 3455268"/>
              <a:gd name="connsiteX65" fmla="*/ 2490213 w 5217687"/>
              <a:gd name="connsiteY65" fmla="*/ 1045452 h 3455268"/>
              <a:gd name="connsiteX66" fmla="*/ 2176373 w 5217687"/>
              <a:gd name="connsiteY66" fmla="*/ 1199979 h 3455268"/>
              <a:gd name="connsiteX67" fmla="*/ 2162014 w 5217687"/>
              <a:gd name="connsiteY67" fmla="*/ 1209552 h 3455268"/>
              <a:gd name="connsiteX68" fmla="*/ 2183210 w 5217687"/>
              <a:gd name="connsiteY68" fmla="*/ 1211603 h 3455268"/>
              <a:gd name="connsiteX69" fmla="*/ 2883369 w 5217687"/>
              <a:gd name="connsiteY69" fmla="*/ 1211603 h 3455268"/>
              <a:gd name="connsiteX70" fmla="*/ 2907300 w 5217687"/>
              <a:gd name="connsiteY70" fmla="*/ 1234167 h 3455268"/>
              <a:gd name="connsiteX71" fmla="*/ 2906617 w 5217687"/>
              <a:gd name="connsiteY71" fmla="*/ 1648518 h 3455268"/>
              <a:gd name="connsiteX72" fmla="*/ 2886104 w 5217687"/>
              <a:gd name="connsiteY72" fmla="*/ 1661510 h 3455268"/>
              <a:gd name="connsiteX73" fmla="*/ 2317225 w 5217687"/>
              <a:gd name="connsiteY73" fmla="*/ 1394848 h 3455268"/>
              <a:gd name="connsiteX74" fmla="*/ 1701851 w 5217687"/>
              <a:gd name="connsiteY74" fmla="*/ 1084426 h 3455268"/>
              <a:gd name="connsiteX75" fmla="*/ 1680655 w 5217687"/>
              <a:gd name="connsiteY75" fmla="*/ 1076221 h 3455268"/>
              <a:gd name="connsiteX76" fmla="*/ 1679971 w 5217687"/>
              <a:gd name="connsiteY76" fmla="*/ 1098784 h 3455268"/>
              <a:gd name="connsiteX77" fmla="*/ 1604075 w 5217687"/>
              <a:gd name="connsiteY77" fmla="*/ 1291601 h 3455268"/>
              <a:gd name="connsiteX78" fmla="*/ 1232116 w 5217687"/>
              <a:gd name="connsiteY78" fmla="*/ 1956889 h 3455268"/>
              <a:gd name="connsiteX79" fmla="*/ 578452 w 5217687"/>
              <a:gd name="connsiteY79" fmla="*/ 2844395 h 3455268"/>
              <a:gd name="connsiteX80" fmla="*/ 268714 w 5217687"/>
              <a:gd name="connsiteY80" fmla="*/ 3185586 h 3455268"/>
              <a:gd name="connsiteX81" fmla="*/ 0 w 5217687"/>
              <a:gd name="connsiteY81" fmla="*/ 3454983 h 3455268"/>
              <a:gd name="connsiteX82" fmla="*/ 2732944 w 5217687"/>
              <a:gd name="connsiteY82" fmla="*/ 3236867 h 3455268"/>
              <a:gd name="connsiteX83" fmla="*/ 3194475 w 5217687"/>
              <a:gd name="connsiteY83" fmla="*/ 3209517 h 3455268"/>
              <a:gd name="connsiteX84" fmla="*/ 3742158 w 5217687"/>
              <a:gd name="connsiteY84" fmla="*/ 3215671 h 3455268"/>
              <a:gd name="connsiteX85" fmla="*/ 4194116 w 5217687"/>
              <a:gd name="connsiteY85" fmla="*/ 3253277 h 3455268"/>
              <a:gd name="connsiteX86" fmla="*/ 4672740 w 5217687"/>
              <a:gd name="connsiteY86" fmla="*/ 3323019 h 3455268"/>
              <a:gd name="connsiteX87" fmla="*/ 5206064 w 5217687"/>
              <a:gd name="connsiteY87" fmla="*/ 3439257 h 3455268"/>
              <a:gd name="connsiteX88" fmla="*/ 5217003 w 5217687"/>
              <a:gd name="connsiteY88" fmla="*/ 3435154 h 3455268"/>
              <a:gd name="connsiteX89" fmla="*/ 5217003 w 5217687"/>
              <a:gd name="connsiteY89" fmla="*/ 3411223 h 3455268"/>
              <a:gd name="connsiteX90" fmla="*/ 4099074 w 5217687"/>
              <a:gd name="connsiteY90" fmla="*/ 2110049 h 3455268"/>
              <a:gd name="connsiteX91" fmla="*/ 4078562 w 5217687"/>
              <a:gd name="connsiteY91" fmla="*/ 2125091 h 3455268"/>
              <a:gd name="connsiteX92" fmla="*/ 3208150 w 5217687"/>
              <a:gd name="connsiteY92" fmla="*/ 1802362 h 3455268"/>
              <a:gd name="connsiteX93" fmla="*/ 3188321 w 5217687"/>
              <a:gd name="connsiteY93" fmla="*/ 1772277 h 3455268"/>
              <a:gd name="connsiteX94" fmla="*/ 3188321 w 5217687"/>
              <a:gd name="connsiteY94" fmla="*/ 1236218 h 3455268"/>
              <a:gd name="connsiteX95" fmla="*/ 3208150 w 5217687"/>
              <a:gd name="connsiteY95" fmla="*/ 1213654 h 3455268"/>
              <a:gd name="connsiteX96" fmla="*/ 3940445 w 5217687"/>
              <a:gd name="connsiteY96" fmla="*/ 1214338 h 3455268"/>
              <a:gd name="connsiteX97" fmla="*/ 3954120 w 5217687"/>
              <a:gd name="connsiteY97" fmla="*/ 1215022 h 3455268"/>
              <a:gd name="connsiteX98" fmla="*/ 3914462 w 5217687"/>
              <a:gd name="connsiteY98" fmla="*/ 1251944 h 3455268"/>
              <a:gd name="connsiteX99" fmla="*/ 3813951 w 5217687"/>
              <a:gd name="connsiteY99" fmla="*/ 1316216 h 3455268"/>
              <a:gd name="connsiteX100" fmla="*/ 3589681 w 5217687"/>
              <a:gd name="connsiteY100" fmla="*/ 1426300 h 3455268"/>
              <a:gd name="connsiteX101" fmla="*/ 3573272 w 5217687"/>
              <a:gd name="connsiteY101" fmla="*/ 1438607 h 3455268"/>
              <a:gd name="connsiteX102" fmla="*/ 3926086 w 5217687"/>
              <a:gd name="connsiteY102" fmla="*/ 1438607 h 3455268"/>
              <a:gd name="connsiteX103" fmla="*/ 3928137 w 5217687"/>
              <a:gd name="connsiteY103" fmla="*/ 1442710 h 3455268"/>
              <a:gd name="connsiteX104" fmla="*/ 3851557 w 5217687"/>
              <a:gd name="connsiteY104" fmla="*/ 1518606 h 3455268"/>
              <a:gd name="connsiteX105" fmla="*/ 3676518 w 5217687"/>
              <a:gd name="connsiteY105" fmla="*/ 1634160 h 3455268"/>
              <a:gd name="connsiteX106" fmla="*/ 3398916 w 5217687"/>
              <a:gd name="connsiteY106" fmla="*/ 1770226 h 3455268"/>
              <a:gd name="connsiteX107" fmla="*/ 3383873 w 5217687"/>
              <a:gd name="connsiteY107" fmla="*/ 1781849 h 3455268"/>
              <a:gd name="connsiteX108" fmla="*/ 3404386 w 5217687"/>
              <a:gd name="connsiteY108" fmla="*/ 1781849 h 3455268"/>
              <a:gd name="connsiteX109" fmla="*/ 4072408 w 5217687"/>
              <a:gd name="connsiteY109" fmla="*/ 1781849 h 3455268"/>
              <a:gd name="connsiteX110" fmla="*/ 4099074 w 5217687"/>
              <a:gd name="connsiteY110" fmla="*/ 1807832 h 3455268"/>
              <a:gd name="connsiteX111" fmla="*/ 4099074 w 5217687"/>
              <a:gd name="connsiteY111" fmla="*/ 2110049 h 3455268"/>
              <a:gd name="connsiteX0" fmla="*/ 5065817 w 5066501"/>
              <a:gd name="connsiteY0" fmla="*/ 3411223 h 3440181"/>
              <a:gd name="connsiteX1" fmla="*/ 5066501 w 5066501"/>
              <a:gd name="connsiteY1" fmla="*/ 3175329 h 3440181"/>
              <a:gd name="connsiteX2" fmla="*/ 5040519 w 5066501"/>
              <a:gd name="connsiteY2" fmla="*/ 3142509 h 3440181"/>
              <a:gd name="connsiteX3" fmla="*/ 4754712 w 5066501"/>
              <a:gd name="connsiteY3" fmla="*/ 3078921 h 3440181"/>
              <a:gd name="connsiteX4" fmla="*/ 4727362 w 5066501"/>
              <a:gd name="connsiteY4" fmla="*/ 3063878 h 3440181"/>
              <a:gd name="connsiteX5" fmla="*/ 4490785 w 5066501"/>
              <a:gd name="connsiteY5" fmla="*/ 2750721 h 3440181"/>
              <a:gd name="connsiteX6" fmla="*/ 4222072 w 5066501"/>
              <a:gd name="connsiteY6" fmla="*/ 2218765 h 3440181"/>
              <a:gd name="connsiteX7" fmla="*/ 4214550 w 5066501"/>
              <a:gd name="connsiteY7" fmla="*/ 2180475 h 3440181"/>
              <a:gd name="connsiteX8" fmla="*/ 4214550 w 5066501"/>
              <a:gd name="connsiteY8" fmla="*/ 1807148 h 3440181"/>
              <a:gd name="connsiteX9" fmla="*/ 4241217 w 5066501"/>
              <a:gd name="connsiteY9" fmla="*/ 1781166 h 3440181"/>
              <a:gd name="connsiteX10" fmla="*/ 4951632 w 5066501"/>
              <a:gd name="connsiteY10" fmla="*/ 1781166 h 3440181"/>
              <a:gd name="connsiteX11" fmla="*/ 4974879 w 5066501"/>
              <a:gd name="connsiteY11" fmla="*/ 1778431 h 3440181"/>
              <a:gd name="connsiteX12" fmla="*/ 4957102 w 5066501"/>
              <a:gd name="connsiteY12" fmla="*/ 1768858 h 3440181"/>
              <a:gd name="connsiteX13" fmla="*/ 4686337 w 5066501"/>
              <a:gd name="connsiteY13" fmla="*/ 1636211 h 3440181"/>
              <a:gd name="connsiteX14" fmla="*/ 4438820 w 5066501"/>
              <a:gd name="connsiteY14" fmla="*/ 1451599 h 3440181"/>
              <a:gd name="connsiteX15" fmla="*/ 4431983 w 5066501"/>
              <a:gd name="connsiteY15" fmla="*/ 1437240 h 3440181"/>
              <a:gd name="connsiteX16" fmla="*/ 4784113 w 5066501"/>
              <a:gd name="connsiteY16" fmla="*/ 1437240 h 3440181"/>
              <a:gd name="connsiteX17" fmla="*/ 4769754 w 5066501"/>
              <a:gd name="connsiteY17" fmla="*/ 1426300 h 3440181"/>
              <a:gd name="connsiteX18" fmla="*/ 4581723 w 5066501"/>
              <a:gd name="connsiteY18" fmla="*/ 1334678 h 3440181"/>
              <a:gd name="connsiteX19" fmla="*/ 4308908 w 5066501"/>
              <a:gd name="connsiteY19" fmla="*/ 1112459 h 3440181"/>
              <a:gd name="connsiteX20" fmla="*/ 4300703 w 5066501"/>
              <a:gd name="connsiteY20" fmla="*/ 1097417 h 3440181"/>
              <a:gd name="connsiteX21" fmla="*/ 4317113 w 5066501"/>
              <a:gd name="connsiteY21" fmla="*/ 1094682 h 3440181"/>
              <a:gd name="connsiteX22" fmla="*/ 4565314 w 5066501"/>
              <a:gd name="connsiteY22" fmla="*/ 1094682 h 3440181"/>
              <a:gd name="connsiteX23" fmla="*/ 4583775 w 5066501"/>
              <a:gd name="connsiteY23" fmla="*/ 1093998 h 3440181"/>
              <a:gd name="connsiteX24" fmla="*/ 4475742 w 5066501"/>
              <a:gd name="connsiteY24" fmla="*/ 1037247 h 3440181"/>
              <a:gd name="connsiteX25" fmla="*/ 4261046 w 5066501"/>
              <a:gd name="connsiteY25" fmla="*/ 878617 h 3440181"/>
              <a:gd name="connsiteX26" fmla="*/ 4111988 w 5066501"/>
              <a:gd name="connsiteY26" fmla="*/ 635886 h 3440181"/>
              <a:gd name="connsiteX27" fmla="*/ 4101732 w 5066501"/>
              <a:gd name="connsiteY27" fmla="*/ 619476 h 3440181"/>
              <a:gd name="connsiteX28" fmla="*/ 4091476 w 5066501"/>
              <a:gd name="connsiteY28" fmla="*/ 635886 h 3440181"/>
              <a:gd name="connsiteX29" fmla="*/ 3975238 w 5066501"/>
              <a:gd name="connsiteY29" fmla="*/ 836225 h 3440181"/>
              <a:gd name="connsiteX30" fmla="*/ 3751653 w 5066501"/>
              <a:gd name="connsiteY30" fmla="*/ 1024939 h 3440181"/>
              <a:gd name="connsiteX31" fmla="*/ 3629945 w 5066501"/>
              <a:gd name="connsiteY31" fmla="*/ 1084426 h 3440181"/>
              <a:gd name="connsiteX32" fmla="*/ 3620373 w 5066501"/>
              <a:gd name="connsiteY32" fmla="*/ 1093998 h 3440181"/>
              <a:gd name="connsiteX33" fmla="*/ 3634731 w 5066501"/>
              <a:gd name="connsiteY33" fmla="*/ 1093998 h 3440181"/>
              <a:gd name="connsiteX34" fmla="*/ 3886351 w 5066501"/>
              <a:gd name="connsiteY34" fmla="*/ 1093998 h 3440181"/>
              <a:gd name="connsiteX35" fmla="*/ 3902761 w 5066501"/>
              <a:gd name="connsiteY35" fmla="*/ 1097417 h 3440181"/>
              <a:gd name="connsiteX36" fmla="*/ 3894556 w 5066501"/>
              <a:gd name="connsiteY36" fmla="*/ 1112459 h 3440181"/>
              <a:gd name="connsiteX37" fmla="*/ 3829600 w 5066501"/>
              <a:gd name="connsiteY37" fmla="*/ 1188356 h 3440181"/>
              <a:gd name="connsiteX38" fmla="*/ 3797463 w 5066501"/>
              <a:gd name="connsiteY38" fmla="*/ 1193825 h 3440181"/>
              <a:gd name="connsiteX39" fmla="*/ 3523280 w 5066501"/>
              <a:gd name="connsiteY39" fmla="*/ 1059127 h 3440181"/>
              <a:gd name="connsiteX40" fmla="*/ 3268926 w 5066501"/>
              <a:gd name="connsiteY40" fmla="*/ 869045 h 3440181"/>
              <a:gd name="connsiteX41" fmla="*/ 3262088 w 5066501"/>
              <a:gd name="connsiteY41" fmla="*/ 854002 h 3440181"/>
              <a:gd name="connsiteX42" fmla="*/ 3629261 w 5066501"/>
              <a:gd name="connsiteY42" fmla="*/ 854002 h 3440181"/>
              <a:gd name="connsiteX43" fmla="*/ 3620373 w 5066501"/>
              <a:gd name="connsiteY43" fmla="*/ 845797 h 3440181"/>
              <a:gd name="connsiteX44" fmla="*/ 3454905 w 5066501"/>
              <a:gd name="connsiteY44" fmla="*/ 765115 h 3440181"/>
              <a:gd name="connsiteX45" fmla="*/ 3132860 w 5066501"/>
              <a:gd name="connsiteY45" fmla="*/ 514863 h 3440181"/>
              <a:gd name="connsiteX46" fmla="*/ 3124655 w 5066501"/>
              <a:gd name="connsiteY46" fmla="*/ 499820 h 3440181"/>
              <a:gd name="connsiteX47" fmla="*/ 3141065 w 5066501"/>
              <a:gd name="connsiteY47" fmla="*/ 497085 h 3440181"/>
              <a:gd name="connsiteX48" fmla="*/ 3403624 w 5066501"/>
              <a:gd name="connsiteY48" fmla="*/ 497085 h 3440181"/>
              <a:gd name="connsiteX49" fmla="*/ 3423453 w 5066501"/>
              <a:gd name="connsiteY49" fmla="*/ 493667 h 3440181"/>
              <a:gd name="connsiteX50" fmla="*/ 3255251 w 5066501"/>
              <a:gd name="connsiteY50" fmla="*/ 410933 h 3440181"/>
              <a:gd name="connsiteX51" fmla="*/ 3110980 w 5066501"/>
              <a:gd name="connsiteY51" fmla="*/ 302217 h 3440181"/>
              <a:gd name="connsiteX52" fmla="*/ 2928419 w 5066501"/>
              <a:gd name="connsiteY52" fmla="*/ 17778 h 3440181"/>
              <a:gd name="connsiteX53" fmla="*/ 2916795 w 5066501"/>
              <a:gd name="connsiteY53" fmla="*/ 0 h 3440181"/>
              <a:gd name="connsiteX54" fmla="*/ 2908590 w 5066501"/>
              <a:gd name="connsiteY54" fmla="*/ 17094 h 3440181"/>
              <a:gd name="connsiteX55" fmla="*/ 2777310 w 5066501"/>
              <a:gd name="connsiteY55" fmla="*/ 239996 h 3440181"/>
              <a:gd name="connsiteX56" fmla="*/ 2594066 w 5066501"/>
              <a:gd name="connsiteY56" fmla="*/ 404096 h 3440181"/>
              <a:gd name="connsiteX57" fmla="*/ 2425864 w 5066501"/>
              <a:gd name="connsiteY57" fmla="*/ 486829 h 3440181"/>
              <a:gd name="connsiteX58" fmla="*/ 2413556 w 5066501"/>
              <a:gd name="connsiteY58" fmla="*/ 497769 h 3440181"/>
              <a:gd name="connsiteX59" fmla="*/ 2715773 w 5066501"/>
              <a:gd name="connsiteY59" fmla="*/ 497769 h 3440181"/>
              <a:gd name="connsiteX60" fmla="*/ 2466205 w 5066501"/>
              <a:gd name="connsiteY60" fmla="*/ 722039 h 3440181"/>
              <a:gd name="connsiteX61" fmla="*/ 2222790 w 5066501"/>
              <a:gd name="connsiteY61" fmla="*/ 841695 h 3440181"/>
              <a:gd name="connsiteX62" fmla="*/ 2205013 w 5066501"/>
              <a:gd name="connsiteY62" fmla="*/ 854686 h 3440181"/>
              <a:gd name="connsiteX63" fmla="*/ 2577656 w 5066501"/>
              <a:gd name="connsiteY63" fmla="*/ 854686 h 3440181"/>
              <a:gd name="connsiteX64" fmla="*/ 2572870 w 5066501"/>
              <a:gd name="connsiteY64" fmla="*/ 862891 h 3440181"/>
              <a:gd name="connsiteX65" fmla="*/ 2339027 w 5066501"/>
              <a:gd name="connsiteY65" fmla="*/ 1045452 h 3440181"/>
              <a:gd name="connsiteX66" fmla="*/ 2025187 w 5066501"/>
              <a:gd name="connsiteY66" fmla="*/ 1199979 h 3440181"/>
              <a:gd name="connsiteX67" fmla="*/ 2010828 w 5066501"/>
              <a:gd name="connsiteY67" fmla="*/ 1209552 h 3440181"/>
              <a:gd name="connsiteX68" fmla="*/ 2032024 w 5066501"/>
              <a:gd name="connsiteY68" fmla="*/ 1211603 h 3440181"/>
              <a:gd name="connsiteX69" fmla="*/ 2732183 w 5066501"/>
              <a:gd name="connsiteY69" fmla="*/ 1211603 h 3440181"/>
              <a:gd name="connsiteX70" fmla="*/ 2756114 w 5066501"/>
              <a:gd name="connsiteY70" fmla="*/ 1234167 h 3440181"/>
              <a:gd name="connsiteX71" fmla="*/ 2755431 w 5066501"/>
              <a:gd name="connsiteY71" fmla="*/ 1648518 h 3440181"/>
              <a:gd name="connsiteX72" fmla="*/ 2734918 w 5066501"/>
              <a:gd name="connsiteY72" fmla="*/ 1661510 h 3440181"/>
              <a:gd name="connsiteX73" fmla="*/ 2166039 w 5066501"/>
              <a:gd name="connsiteY73" fmla="*/ 1394848 h 3440181"/>
              <a:gd name="connsiteX74" fmla="*/ 1550665 w 5066501"/>
              <a:gd name="connsiteY74" fmla="*/ 1084426 h 3440181"/>
              <a:gd name="connsiteX75" fmla="*/ 1529469 w 5066501"/>
              <a:gd name="connsiteY75" fmla="*/ 1076221 h 3440181"/>
              <a:gd name="connsiteX76" fmla="*/ 1528785 w 5066501"/>
              <a:gd name="connsiteY76" fmla="*/ 1098784 h 3440181"/>
              <a:gd name="connsiteX77" fmla="*/ 1452889 w 5066501"/>
              <a:gd name="connsiteY77" fmla="*/ 1291601 h 3440181"/>
              <a:gd name="connsiteX78" fmla="*/ 1080930 w 5066501"/>
              <a:gd name="connsiteY78" fmla="*/ 1956889 h 3440181"/>
              <a:gd name="connsiteX79" fmla="*/ 427266 w 5066501"/>
              <a:gd name="connsiteY79" fmla="*/ 2844395 h 3440181"/>
              <a:gd name="connsiteX80" fmla="*/ 117528 w 5066501"/>
              <a:gd name="connsiteY80" fmla="*/ 3185586 h 3440181"/>
              <a:gd name="connsiteX81" fmla="*/ 2581758 w 5066501"/>
              <a:gd name="connsiteY81" fmla="*/ 3236867 h 3440181"/>
              <a:gd name="connsiteX82" fmla="*/ 3043289 w 5066501"/>
              <a:gd name="connsiteY82" fmla="*/ 3209517 h 3440181"/>
              <a:gd name="connsiteX83" fmla="*/ 3590972 w 5066501"/>
              <a:gd name="connsiteY83" fmla="*/ 3215671 h 3440181"/>
              <a:gd name="connsiteX84" fmla="*/ 4042930 w 5066501"/>
              <a:gd name="connsiteY84" fmla="*/ 3253277 h 3440181"/>
              <a:gd name="connsiteX85" fmla="*/ 4521554 w 5066501"/>
              <a:gd name="connsiteY85" fmla="*/ 3323019 h 3440181"/>
              <a:gd name="connsiteX86" fmla="*/ 5054878 w 5066501"/>
              <a:gd name="connsiteY86" fmla="*/ 3439257 h 3440181"/>
              <a:gd name="connsiteX87" fmla="*/ 5065817 w 5066501"/>
              <a:gd name="connsiteY87" fmla="*/ 3435154 h 3440181"/>
              <a:gd name="connsiteX88" fmla="*/ 5065817 w 5066501"/>
              <a:gd name="connsiteY88" fmla="*/ 3411223 h 3440181"/>
              <a:gd name="connsiteX89" fmla="*/ 3947888 w 5066501"/>
              <a:gd name="connsiteY89" fmla="*/ 2110049 h 3440181"/>
              <a:gd name="connsiteX90" fmla="*/ 3927376 w 5066501"/>
              <a:gd name="connsiteY90" fmla="*/ 2125091 h 3440181"/>
              <a:gd name="connsiteX91" fmla="*/ 3056964 w 5066501"/>
              <a:gd name="connsiteY91" fmla="*/ 1802362 h 3440181"/>
              <a:gd name="connsiteX92" fmla="*/ 3037135 w 5066501"/>
              <a:gd name="connsiteY92" fmla="*/ 1772277 h 3440181"/>
              <a:gd name="connsiteX93" fmla="*/ 3037135 w 5066501"/>
              <a:gd name="connsiteY93" fmla="*/ 1236218 h 3440181"/>
              <a:gd name="connsiteX94" fmla="*/ 3056964 w 5066501"/>
              <a:gd name="connsiteY94" fmla="*/ 1213654 h 3440181"/>
              <a:gd name="connsiteX95" fmla="*/ 3789259 w 5066501"/>
              <a:gd name="connsiteY95" fmla="*/ 1214338 h 3440181"/>
              <a:gd name="connsiteX96" fmla="*/ 3802934 w 5066501"/>
              <a:gd name="connsiteY96" fmla="*/ 1215022 h 3440181"/>
              <a:gd name="connsiteX97" fmla="*/ 3763276 w 5066501"/>
              <a:gd name="connsiteY97" fmla="*/ 1251944 h 3440181"/>
              <a:gd name="connsiteX98" fmla="*/ 3662765 w 5066501"/>
              <a:gd name="connsiteY98" fmla="*/ 1316216 h 3440181"/>
              <a:gd name="connsiteX99" fmla="*/ 3438495 w 5066501"/>
              <a:gd name="connsiteY99" fmla="*/ 1426300 h 3440181"/>
              <a:gd name="connsiteX100" fmla="*/ 3422086 w 5066501"/>
              <a:gd name="connsiteY100" fmla="*/ 1438607 h 3440181"/>
              <a:gd name="connsiteX101" fmla="*/ 3774900 w 5066501"/>
              <a:gd name="connsiteY101" fmla="*/ 1438607 h 3440181"/>
              <a:gd name="connsiteX102" fmla="*/ 3776951 w 5066501"/>
              <a:gd name="connsiteY102" fmla="*/ 1442710 h 3440181"/>
              <a:gd name="connsiteX103" fmla="*/ 3700371 w 5066501"/>
              <a:gd name="connsiteY103" fmla="*/ 1518606 h 3440181"/>
              <a:gd name="connsiteX104" fmla="*/ 3525332 w 5066501"/>
              <a:gd name="connsiteY104" fmla="*/ 1634160 h 3440181"/>
              <a:gd name="connsiteX105" fmla="*/ 3247730 w 5066501"/>
              <a:gd name="connsiteY105" fmla="*/ 1770226 h 3440181"/>
              <a:gd name="connsiteX106" fmla="*/ 3232687 w 5066501"/>
              <a:gd name="connsiteY106" fmla="*/ 1781849 h 3440181"/>
              <a:gd name="connsiteX107" fmla="*/ 3253200 w 5066501"/>
              <a:gd name="connsiteY107" fmla="*/ 1781849 h 3440181"/>
              <a:gd name="connsiteX108" fmla="*/ 3921222 w 5066501"/>
              <a:gd name="connsiteY108" fmla="*/ 1781849 h 3440181"/>
              <a:gd name="connsiteX109" fmla="*/ 3947888 w 5066501"/>
              <a:gd name="connsiteY109" fmla="*/ 1807832 h 3440181"/>
              <a:gd name="connsiteX110" fmla="*/ 3947888 w 5066501"/>
              <a:gd name="connsiteY110" fmla="*/ 2110049 h 3440181"/>
              <a:gd name="connsiteX0" fmla="*/ 4965611 w 4966295"/>
              <a:gd name="connsiteY0" fmla="*/ 3411223 h 3440182"/>
              <a:gd name="connsiteX1" fmla="*/ 4966295 w 4966295"/>
              <a:gd name="connsiteY1" fmla="*/ 3175329 h 3440182"/>
              <a:gd name="connsiteX2" fmla="*/ 4940313 w 4966295"/>
              <a:gd name="connsiteY2" fmla="*/ 3142509 h 3440182"/>
              <a:gd name="connsiteX3" fmla="*/ 4654506 w 4966295"/>
              <a:gd name="connsiteY3" fmla="*/ 3078921 h 3440182"/>
              <a:gd name="connsiteX4" fmla="*/ 4627156 w 4966295"/>
              <a:gd name="connsiteY4" fmla="*/ 3063878 h 3440182"/>
              <a:gd name="connsiteX5" fmla="*/ 4390579 w 4966295"/>
              <a:gd name="connsiteY5" fmla="*/ 2750721 h 3440182"/>
              <a:gd name="connsiteX6" fmla="*/ 4121866 w 4966295"/>
              <a:gd name="connsiteY6" fmla="*/ 2218765 h 3440182"/>
              <a:gd name="connsiteX7" fmla="*/ 4114344 w 4966295"/>
              <a:gd name="connsiteY7" fmla="*/ 2180475 h 3440182"/>
              <a:gd name="connsiteX8" fmla="*/ 4114344 w 4966295"/>
              <a:gd name="connsiteY8" fmla="*/ 1807148 h 3440182"/>
              <a:gd name="connsiteX9" fmla="*/ 4141011 w 4966295"/>
              <a:gd name="connsiteY9" fmla="*/ 1781166 h 3440182"/>
              <a:gd name="connsiteX10" fmla="*/ 4851426 w 4966295"/>
              <a:gd name="connsiteY10" fmla="*/ 1781166 h 3440182"/>
              <a:gd name="connsiteX11" fmla="*/ 4874673 w 4966295"/>
              <a:gd name="connsiteY11" fmla="*/ 1778431 h 3440182"/>
              <a:gd name="connsiteX12" fmla="*/ 4856896 w 4966295"/>
              <a:gd name="connsiteY12" fmla="*/ 1768858 h 3440182"/>
              <a:gd name="connsiteX13" fmla="*/ 4586131 w 4966295"/>
              <a:gd name="connsiteY13" fmla="*/ 1636211 h 3440182"/>
              <a:gd name="connsiteX14" fmla="*/ 4338614 w 4966295"/>
              <a:gd name="connsiteY14" fmla="*/ 1451599 h 3440182"/>
              <a:gd name="connsiteX15" fmla="*/ 4331777 w 4966295"/>
              <a:gd name="connsiteY15" fmla="*/ 1437240 h 3440182"/>
              <a:gd name="connsiteX16" fmla="*/ 4683907 w 4966295"/>
              <a:gd name="connsiteY16" fmla="*/ 1437240 h 3440182"/>
              <a:gd name="connsiteX17" fmla="*/ 4669548 w 4966295"/>
              <a:gd name="connsiteY17" fmla="*/ 1426300 h 3440182"/>
              <a:gd name="connsiteX18" fmla="*/ 4481517 w 4966295"/>
              <a:gd name="connsiteY18" fmla="*/ 1334678 h 3440182"/>
              <a:gd name="connsiteX19" fmla="*/ 4208702 w 4966295"/>
              <a:gd name="connsiteY19" fmla="*/ 1112459 h 3440182"/>
              <a:gd name="connsiteX20" fmla="*/ 4200497 w 4966295"/>
              <a:gd name="connsiteY20" fmla="*/ 1097417 h 3440182"/>
              <a:gd name="connsiteX21" fmla="*/ 4216907 w 4966295"/>
              <a:gd name="connsiteY21" fmla="*/ 1094682 h 3440182"/>
              <a:gd name="connsiteX22" fmla="*/ 4465108 w 4966295"/>
              <a:gd name="connsiteY22" fmla="*/ 1094682 h 3440182"/>
              <a:gd name="connsiteX23" fmla="*/ 4483569 w 4966295"/>
              <a:gd name="connsiteY23" fmla="*/ 1093998 h 3440182"/>
              <a:gd name="connsiteX24" fmla="*/ 4375536 w 4966295"/>
              <a:gd name="connsiteY24" fmla="*/ 1037247 h 3440182"/>
              <a:gd name="connsiteX25" fmla="*/ 4160840 w 4966295"/>
              <a:gd name="connsiteY25" fmla="*/ 878617 h 3440182"/>
              <a:gd name="connsiteX26" fmla="*/ 4011782 w 4966295"/>
              <a:gd name="connsiteY26" fmla="*/ 635886 h 3440182"/>
              <a:gd name="connsiteX27" fmla="*/ 4001526 w 4966295"/>
              <a:gd name="connsiteY27" fmla="*/ 619476 h 3440182"/>
              <a:gd name="connsiteX28" fmla="*/ 3991270 w 4966295"/>
              <a:gd name="connsiteY28" fmla="*/ 635886 h 3440182"/>
              <a:gd name="connsiteX29" fmla="*/ 3875032 w 4966295"/>
              <a:gd name="connsiteY29" fmla="*/ 836225 h 3440182"/>
              <a:gd name="connsiteX30" fmla="*/ 3651447 w 4966295"/>
              <a:gd name="connsiteY30" fmla="*/ 1024939 h 3440182"/>
              <a:gd name="connsiteX31" fmla="*/ 3529739 w 4966295"/>
              <a:gd name="connsiteY31" fmla="*/ 1084426 h 3440182"/>
              <a:gd name="connsiteX32" fmla="*/ 3520167 w 4966295"/>
              <a:gd name="connsiteY32" fmla="*/ 1093998 h 3440182"/>
              <a:gd name="connsiteX33" fmla="*/ 3534525 w 4966295"/>
              <a:gd name="connsiteY33" fmla="*/ 1093998 h 3440182"/>
              <a:gd name="connsiteX34" fmla="*/ 3786145 w 4966295"/>
              <a:gd name="connsiteY34" fmla="*/ 1093998 h 3440182"/>
              <a:gd name="connsiteX35" fmla="*/ 3802555 w 4966295"/>
              <a:gd name="connsiteY35" fmla="*/ 1097417 h 3440182"/>
              <a:gd name="connsiteX36" fmla="*/ 3794350 w 4966295"/>
              <a:gd name="connsiteY36" fmla="*/ 1112459 h 3440182"/>
              <a:gd name="connsiteX37" fmla="*/ 3729394 w 4966295"/>
              <a:gd name="connsiteY37" fmla="*/ 1188356 h 3440182"/>
              <a:gd name="connsiteX38" fmla="*/ 3697257 w 4966295"/>
              <a:gd name="connsiteY38" fmla="*/ 1193825 h 3440182"/>
              <a:gd name="connsiteX39" fmla="*/ 3423074 w 4966295"/>
              <a:gd name="connsiteY39" fmla="*/ 1059127 h 3440182"/>
              <a:gd name="connsiteX40" fmla="*/ 3168720 w 4966295"/>
              <a:gd name="connsiteY40" fmla="*/ 869045 h 3440182"/>
              <a:gd name="connsiteX41" fmla="*/ 3161882 w 4966295"/>
              <a:gd name="connsiteY41" fmla="*/ 854002 h 3440182"/>
              <a:gd name="connsiteX42" fmla="*/ 3529055 w 4966295"/>
              <a:gd name="connsiteY42" fmla="*/ 854002 h 3440182"/>
              <a:gd name="connsiteX43" fmla="*/ 3520167 w 4966295"/>
              <a:gd name="connsiteY43" fmla="*/ 845797 h 3440182"/>
              <a:gd name="connsiteX44" fmla="*/ 3354699 w 4966295"/>
              <a:gd name="connsiteY44" fmla="*/ 765115 h 3440182"/>
              <a:gd name="connsiteX45" fmla="*/ 3032654 w 4966295"/>
              <a:gd name="connsiteY45" fmla="*/ 514863 h 3440182"/>
              <a:gd name="connsiteX46" fmla="*/ 3024449 w 4966295"/>
              <a:gd name="connsiteY46" fmla="*/ 499820 h 3440182"/>
              <a:gd name="connsiteX47" fmla="*/ 3040859 w 4966295"/>
              <a:gd name="connsiteY47" fmla="*/ 497085 h 3440182"/>
              <a:gd name="connsiteX48" fmla="*/ 3303418 w 4966295"/>
              <a:gd name="connsiteY48" fmla="*/ 497085 h 3440182"/>
              <a:gd name="connsiteX49" fmla="*/ 3323247 w 4966295"/>
              <a:gd name="connsiteY49" fmla="*/ 493667 h 3440182"/>
              <a:gd name="connsiteX50" fmla="*/ 3155045 w 4966295"/>
              <a:gd name="connsiteY50" fmla="*/ 410933 h 3440182"/>
              <a:gd name="connsiteX51" fmla="*/ 3010774 w 4966295"/>
              <a:gd name="connsiteY51" fmla="*/ 302217 h 3440182"/>
              <a:gd name="connsiteX52" fmla="*/ 2828213 w 4966295"/>
              <a:gd name="connsiteY52" fmla="*/ 17778 h 3440182"/>
              <a:gd name="connsiteX53" fmla="*/ 2816589 w 4966295"/>
              <a:gd name="connsiteY53" fmla="*/ 0 h 3440182"/>
              <a:gd name="connsiteX54" fmla="*/ 2808384 w 4966295"/>
              <a:gd name="connsiteY54" fmla="*/ 17094 h 3440182"/>
              <a:gd name="connsiteX55" fmla="*/ 2677104 w 4966295"/>
              <a:gd name="connsiteY55" fmla="*/ 239996 h 3440182"/>
              <a:gd name="connsiteX56" fmla="*/ 2493860 w 4966295"/>
              <a:gd name="connsiteY56" fmla="*/ 404096 h 3440182"/>
              <a:gd name="connsiteX57" fmla="*/ 2325658 w 4966295"/>
              <a:gd name="connsiteY57" fmla="*/ 486829 h 3440182"/>
              <a:gd name="connsiteX58" fmla="*/ 2313350 w 4966295"/>
              <a:gd name="connsiteY58" fmla="*/ 497769 h 3440182"/>
              <a:gd name="connsiteX59" fmla="*/ 2615567 w 4966295"/>
              <a:gd name="connsiteY59" fmla="*/ 497769 h 3440182"/>
              <a:gd name="connsiteX60" fmla="*/ 2365999 w 4966295"/>
              <a:gd name="connsiteY60" fmla="*/ 722039 h 3440182"/>
              <a:gd name="connsiteX61" fmla="*/ 2122584 w 4966295"/>
              <a:gd name="connsiteY61" fmla="*/ 841695 h 3440182"/>
              <a:gd name="connsiteX62" fmla="*/ 2104807 w 4966295"/>
              <a:gd name="connsiteY62" fmla="*/ 854686 h 3440182"/>
              <a:gd name="connsiteX63" fmla="*/ 2477450 w 4966295"/>
              <a:gd name="connsiteY63" fmla="*/ 854686 h 3440182"/>
              <a:gd name="connsiteX64" fmla="*/ 2472664 w 4966295"/>
              <a:gd name="connsiteY64" fmla="*/ 862891 h 3440182"/>
              <a:gd name="connsiteX65" fmla="*/ 2238821 w 4966295"/>
              <a:gd name="connsiteY65" fmla="*/ 1045452 h 3440182"/>
              <a:gd name="connsiteX66" fmla="*/ 1924981 w 4966295"/>
              <a:gd name="connsiteY66" fmla="*/ 1199979 h 3440182"/>
              <a:gd name="connsiteX67" fmla="*/ 1910622 w 4966295"/>
              <a:gd name="connsiteY67" fmla="*/ 1209552 h 3440182"/>
              <a:gd name="connsiteX68" fmla="*/ 1931818 w 4966295"/>
              <a:gd name="connsiteY68" fmla="*/ 1211603 h 3440182"/>
              <a:gd name="connsiteX69" fmla="*/ 2631977 w 4966295"/>
              <a:gd name="connsiteY69" fmla="*/ 1211603 h 3440182"/>
              <a:gd name="connsiteX70" fmla="*/ 2655908 w 4966295"/>
              <a:gd name="connsiteY70" fmla="*/ 1234167 h 3440182"/>
              <a:gd name="connsiteX71" fmla="*/ 2655225 w 4966295"/>
              <a:gd name="connsiteY71" fmla="*/ 1648518 h 3440182"/>
              <a:gd name="connsiteX72" fmla="*/ 2634712 w 4966295"/>
              <a:gd name="connsiteY72" fmla="*/ 1661510 h 3440182"/>
              <a:gd name="connsiteX73" fmla="*/ 2065833 w 4966295"/>
              <a:gd name="connsiteY73" fmla="*/ 1394848 h 3440182"/>
              <a:gd name="connsiteX74" fmla="*/ 1450459 w 4966295"/>
              <a:gd name="connsiteY74" fmla="*/ 1084426 h 3440182"/>
              <a:gd name="connsiteX75" fmla="*/ 1429263 w 4966295"/>
              <a:gd name="connsiteY75" fmla="*/ 1076221 h 3440182"/>
              <a:gd name="connsiteX76" fmla="*/ 1428579 w 4966295"/>
              <a:gd name="connsiteY76" fmla="*/ 1098784 h 3440182"/>
              <a:gd name="connsiteX77" fmla="*/ 1352683 w 4966295"/>
              <a:gd name="connsiteY77" fmla="*/ 1291601 h 3440182"/>
              <a:gd name="connsiteX78" fmla="*/ 980724 w 4966295"/>
              <a:gd name="connsiteY78" fmla="*/ 1956889 h 3440182"/>
              <a:gd name="connsiteX79" fmla="*/ 327060 w 4966295"/>
              <a:gd name="connsiteY79" fmla="*/ 2844395 h 3440182"/>
              <a:gd name="connsiteX80" fmla="*/ 17322 w 4966295"/>
              <a:gd name="connsiteY80" fmla="*/ 3185586 h 3440182"/>
              <a:gd name="connsiteX81" fmla="*/ 2481552 w 4966295"/>
              <a:gd name="connsiteY81" fmla="*/ 3236867 h 3440182"/>
              <a:gd name="connsiteX82" fmla="*/ 2943083 w 4966295"/>
              <a:gd name="connsiteY82" fmla="*/ 3209517 h 3440182"/>
              <a:gd name="connsiteX83" fmla="*/ 3490766 w 4966295"/>
              <a:gd name="connsiteY83" fmla="*/ 3215671 h 3440182"/>
              <a:gd name="connsiteX84" fmla="*/ 3942724 w 4966295"/>
              <a:gd name="connsiteY84" fmla="*/ 3253277 h 3440182"/>
              <a:gd name="connsiteX85" fmla="*/ 4421348 w 4966295"/>
              <a:gd name="connsiteY85" fmla="*/ 3323019 h 3440182"/>
              <a:gd name="connsiteX86" fmla="*/ 4954672 w 4966295"/>
              <a:gd name="connsiteY86" fmla="*/ 3439257 h 3440182"/>
              <a:gd name="connsiteX87" fmla="*/ 4965611 w 4966295"/>
              <a:gd name="connsiteY87" fmla="*/ 3435154 h 3440182"/>
              <a:gd name="connsiteX88" fmla="*/ 4965611 w 4966295"/>
              <a:gd name="connsiteY88" fmla="*/ 3411223 h 3440182"/>
              <a:gd name="connsiteX89" fmla="*/ 3847682 w 4966295"/>
              <a:gd name="connsiteY89" fmla="*/ 2110049 h 3440182"/>
              <a:gd name="connsiteX90" fmla="*/ 3827170 w 4966295"/>
              <a:gd name="connsiteY90" fmla="*/ 2125091 h 3440182"/>
              <a:gd name="connsiteX91" fmla="*/ 2956758 w 4966295"/>
              <a:gd name="connsiteY91" fmla="*/ 1802362 h 3440182"/>
              <a:gd name="connsiteX92" fmla="*/ 2936929 w 4966295"/>
              <a:gd name="connsiteY92" fmla="*/ 1772277 h 3440182"/>
              <a:gd name="connsiteX93" fmla="*/ 2936929 w 4966295"/>
              <a:gd name="connsiteY93" fmla="*/ 1236218 h 3440182"/>
              <a:gd name="connsiteX94" fmla="*/ 2956758 w 4966295"/>
              <a:gd name="connsiteY94" fmla="*/ 1213654 h 3440182"/>
              <a:gd name="connsiteX95" fmla="*/ 3689053 w 4966295"/>
              <a:gd name="connsiteY95" fmla="*/ 1214338 h 3440182"/>
              <a:gd name="connsiteX96" fmla="*/ 3702728 w 4966295"/>
              <a:gd name="connsiteY96" fmla="*/ 1215022 h 3440182"/>
              <a:gd name="connsiteX97" fmla="*/ 3663070 w 4966295"/>
              <a:gd name="connsiteY97" fmla="*/ 1251944 h 3440182"/>
              <a:gd name="connsiteX98" fmla="*/ 3562559 w 4966295"/>
              <a:gd name="connsiteY98" fmla="*/ 1316216 h 3440182"/>
              <a:gd name="connsiteX99" fmla="*/ 3338289 w 4966295"/>
              <a:gd name="connsiteY99" fmla="*/ 1426300 h 3440182"/>
              <a:gd name="connsiteX100" fmla="*/ 3321880 w 4966295"/>
              <a:gd name="connsiteY100" fmla="*/ 1438607 h 3440182"/>
              <a:gd name="connsiteX101" fmla="*/ 3674694 w 4966295"/>
              <a:gd name="connsiteY101" fmla="*/ 1438607 h 3440182"/>
              <a:gd name="connsiteX102" fmla="*/ 3676745 w 4966295"/>
              <a:gd name="connsiteY102" fmla="*/ 1442710 h 3440182"/>
              <a:gd name="connsiteX103" fmla="*/ 3600165 w 4966295"/>
              <a:gd name="connsiteY103" fmla="*/ 1518606 h 3440182"/>
              <a:gd name="connsiteX104" fmla="*/ 3425126 w 4966295"/>
              <a:gd name="connsiteY104" fmla="*/ 1634160 h 3440182"/>
              <a:gd name="connsiteX105" fmla="*/ 3147524 w 4966295"/>
              <a:gd name="connsiteY105" fmla="*/ 1770226 h 3440182"/>
              <a:gd name="connsiteX106" fmla="*/ 3132481 w 4966295"/>
              <a:gd name="connsiteY106" fmla="*/ 1781849 h 3440182"/>
              <a:gd name="connsiteX107" fmla="*/ 3152994 w 4966295"/>
              <a:gd name="connsiteY107" fmla="*/ 1781849 h 3440182"/>
              <a:gd name="connsiteX108" fmla="*/ 3821016 w 4966295"/>
              <a:gd name="connsiteY108" fmla="*/ 1781849 h 3440182"/>
              <a:gd name="connsiteX109" fmla="*/ 3847682 w 4966295"/>
              <a:gd name="connsiteY109" fmla="*/ 1807832 h 3440182"/>
              <a:gd name="connsiteX110" fmla="*/ 3847682 w 4966295"/>
              <a:gd name="connsiteY110" fmla="*/ 2110049 h 3440182"/>
              <a:gd name="connsiteX0" fmla="*/ 4948785 w 4949469"/>
              <a:gd name="connsiteY0" fmla="*/ 3411223 h 3440182"/>
              <a:gd name="connsiteX1" fmla="*/ 4949469 w 4949469"/>
              <a:gd name="connsiteY1" fmla="*/ 3175329 h 3440182"/>
              <a:gd name="connsiteX2" fmla="*/ 4923487 w 4949469"/>
              <a:gd name="connsiteY2" fmla="*/ 3142509 h 3440182"/>
              <a:gd name="connsiteX3" fmla="*/ 4637680 w 4949469"/>
              <a:gd name="connsiteY3" fmla="*/ 3078921 h 3440182"/>
              <a:gd name="connsiteX4" fmla="*/ 4610330 w 4949469"/>
              <a:gd name="connsiteY4" fmla="*/ 3063878 h 3440182"/>
              <a:gd name="connsiteX5" fmla="*/ 4373753 w 4949469"/>
              <a:gd name="connsiteY5" fmla="*/ 2750721 h 3440182"/>
              <a:gd name="connsiteX6" fmla="*/ 4105040 w 4949469"/>
              <a:gd name="connsiteY6" fmla="*/ 2218765 h 3440182"/>
              <a:gd name="connsiteX7" fmla="*/ 4097518 w 4949469"/>
              <a:gd name="connsiteY7" fmla="*/ 2180475 h 3440182"/>
              <a:gd name="connsiteX8" fmla="*/ 4097518 w 4949469"/>
              <a:gd name="connsiteY8" fmla="*/ 1807148 h 3440182"/>
              <a:gd name="connsiteX9" fmla="*/ 4124185 w 4949469"/>
              <a:gd name="connsiteY9" fmla="*/ 1781166 h 3440182"/>
              <a:gd name="connsiteX10" fmla="*/ 4834600 w 4949469"/>
              <a:gd name="connsiteY10" fmla="*/ 1781166 h 3440182"/>
              <a:gd name="connsiteX11" fmla="*/ 4857847 w 4949469"/>
              <a:gd name="connsiteY11" fmla="*/ 1778431 h 3440182"/>
              <a:gd name="connsiteX12" fmla="*/ 4840070 w 4949469"/>
              <a:gd name="connsiteY12" fmla="*/ 1768858 h 3440182"/>
              <a:gd name="connsiteX13" fmla="*/ 4569305 w 4949469"/>
              <a:gd name="connsiteY13" fmla="*/ 1636211 h 3440182"/>
              <a:gd name="connsiteX14" fmla="*/ 4321788 w 4949469"/>
              <a:gd name="connsiteY14" fmla="*/ 1451599 h 3440182"/>
              <a:gd name="connsiteX15" fmla="*/ 4314951 w 4949469"/>
              <a:gd name="connsiteY15" fmla="*/ 1437240 h 3440182"/>
              <a:gd name="connsiteX16" fmla="*/ 4667081 w 4949469"/>
              <a:gd name="connsiteY16" fmla="*/ 1437240 h 3440182"/>
              <a:gd name="connsiteX17" fmla="*/ 4652722 w 4949469"/>
              <a:gd name="connsiteY17" fmla="*/ 1426300 h 3440182"/>
              <a:gd name="connsiteX18" fmla="*/ 4464691 w 4949469"/>
              <a:gd name="connsiteY18" fmla="*/ 1334678 h 3440182"/>
              <a:gd name="connsiteX19" fmla="*/ 4191876 w 4949469"/>
              <a:gd name="connsiteY19" fmla="*/ 1112459 h 3440182"/>
              <a:gd name="connsiteX20" fmla="*/ 4183671 w 4949469"/>
              <a:gd name="connsiteY20" fmla="*/ 1097417 h 3440182"/>
              <a:gd name="connsiteX21" fmla="*/ 4200081 w 4949469"/>
              <a:gd name="connsiteY21" fmla="*/ 1094682 h 3440182"/>
              <a:gd name="connsiteX22" fmla="*/ 4448282 w 4949469"/>
              <a:gd name="connsiteY22" fmla="*/ 1094682 h 3440182"/>
              <a:gd name="connsiteX23" fmla="*/ 4466743 w 4949469"/>
              <a:gd name="connsiteY23" fmla="*/ 1093998 h 3440182"/>
              <a:gd name="connsiteX24" fmla="*/ 4358710 w 4949469"/>
              <a:gd name="connsiteY24" fmla="*/ 1037247 h 3440182"/>
              <a:gd name="connsiteX25" fmla="*/ 4144014 w 4949469"/>
              <a:gd name="connsiteY25" fmla="*/ 878617 h 3440182"/>
              <a:gd name="connsiteX26" fmla="*/ 3994956 w 4949469"/>
              <a:gd name="connsiteY26" fmla="*/ 635886 h 3440182"/>
              <a:gd name="connsiteX27" fmla="*/ 3984700 w 4949469"/>
              <a:gd name="connsiteY27" fmla="*/ 619476 h 3440182"/>
              <a:gd name="connsiteX28" fmla="*/ 3974444 w 4949469"/>
              <a:gd name="connsiteY28" fmla="*/ 635886 h 3440182"/>
              <a:gd name="connsiteX29" fmla="*/ 3858206 w 4949469"/>
              <a:gd name="connsiteY29" fmla="*/ 836225 h 3440182"/>
              <a:gd name="connsiteX30" fmla="*/ 3634621 w 4949469"/>
              <a:gd name="connsiteY30" fmla="*/ 1024939 h 3440182"/>
              <a:gd name="connsiteX31" fmla="*/ 3512913 w 4949469"/>
              <a:gd name="connsiteY31" fmla="*/ 1084426 h 3440182"/>
              <a:gd name="connsiteX32" fmla="*/ 3503341 w 4949469"/>
              <a:gd name="connsiteY32" fmla="*/ 1093998 h 3440182"/>
              <a:gd name="connsiteX33" fmla="*/ 3517699 w 4949469"/>
              <a:gd name="connsiteY33" fmla="*/ 1093998 h 3440182"/>
              <a:gd name="connsiteX34" fmla="*/ 3769319 w 4949469"/>
              <a:gd name="connsiteY34" fmla="*/ 1093998 h 3440182"/>
              <a:gd name="connsiteX35" fmla="*/ 3785729 w 4949469"/>
              <a:gd name="connsiteY35" fmla="*/ 1097417 h 3440182"/>
              <a:gd name="connsiteX36" fmla="*/ 3777524 w 4949469"/>
              <a:gd name="connsiteY36" fmla="*/ 1112459 h 3440182"/>
              <a:gd name="connsiteX37" fmla="*/ 3712568 w 4949469"/>
              <a:gd name="connsiteY37" fmla="*/ 1188356 h 3440182"/>
              <a:gd name="connsiteX38" fmla="*/ 3680431 w 4949469"/>
              <a:gd name="connsiteY38" fmla="*/ 1193825 h 3440182"/>
              <a:gd name="connsiteX39" fmla="*/ 3406248 w 4949469"/>
              <a:gd name="connsiteY39" fmla="*/ 1059127 h 3440182"/>
              <a:gd name="connsiteX40" fmla="*/ 3151894 w 4949469"/>
              <a:gd name="connsiteY40" fmla="*/ 869045 h 3440182"/>
              <a:gd name="connsiteX41" fmla="*/ 3145056 w 4949469"/>
              <a:gd name="connsiteY41" fmla="*/ 854002 h 3440182"/>
              <a:gd name="connsiteX42" fmla="*/ 3512229 w 4949469"/>
              <a:gd name="connsiteY42" fmla="*/ 854002 h 3440182"/>
              <a:gd name="connsiteX43" fmla="*/ 3503341 w 4949469"/>
              <a:gd name="connsiteY43" fmla="*/ 845797 h 3440182"/>
              <a:gd name="connsiteX44" fmla="*/ 3337873 w 4949469"/>
              <a:gd name="connsiteY44" fmla="*/ 765115 h 3440182"/>
              <a:gd name="connsiteX45" fmla="*/ 3015828 w 4949469"/>
              <a:gd name="connsiteY45" fmla="*/ 514863 h 3440182"/>
              <a:gd name="connsiteX46" fmla="*/ 3007623 w 4949469"/>
              <a:gd name="connsiteY46" fmla="*/ 499820 h 3440182"/>
              <a:gd name="connsiteX47" fmla="*/ 3024033 w 4949469"/>
              <a:gd name="connsiteY47" fmla="*/ 497085 h 3440182"/>
              <a:gd name="connsiteX48" fmla="*/ 3286592 w 4949469"/>
              <a:gd name="connsiteY48" fmla="*/ 497085 h 3440182"/>
              <a:gd name="connsiteX49" fmla="*/ 3306421 w 4949469"/>
              <a:gd name="connsiteY49" fmla="*/ 493667 h 3440182"/>
              <a:gd name="connsiteX50" fmla="*/ 3138219 w 4949469"/>
              <a:gd name="connsiteY50" fmla="*/ 410933 h 3440182"/>
              <a:gd name="connsiteX51" fmla="*/ 2993948 w 4949469"/>
              <a:gd name="connsiteY51" fmla="*/ 302217 h 3440182"/>
              <a:gd name="connsiteX52" fmla="*/ 2811387 w 4949469"/>
              <a:gd name="connsiteY52" fmla="*/ 17778 h 3440182"/>
              <a:gd name="connsiteX53" fmla="*/ 2799763 w 4949469"/>
              <a:gd name="connsiteY53" fmla="*/ 0 h 3440182"/>
              <a:gd name="connsiteX54" fmla="*/ 2791558 w 4949469"/>
              <a:gd name="connsiteY54" fmla="*/ 17094 h 3440182"/>
              <a:gd name="connsiteX55" fmla="*/ 2660278 w 4949469"/>
              <a:gd name="connsiteY55" fmla="*/ 239996 h 3440182"/>
              <a:gd name="connsiteX56" fmla="*/ 2477034 w 4949469"/>
              <a:gd name="connsiteY56" fmla="*/ 404096 h 3440182"/>
              <a:gd name="connsiteX57" fmla="*/ 2308832 w 4949469"/>
              <a:gd name="connsiteY57" fmla="*/ 486829 h 3440182"/>
              <a:gd name="connsiteX58" fmla="*/ 2296524 w 4949469"/>
              <a:gd name="connsiteY58" fmla="*/ 497769 h 3440182"/>
              <a:gd name="connsiteX59" fmla="*/ 2598741 w 4949469"/>
              <a:gd name="connsiteY59" fmla="*/ 497769 h 3440182"/>
              <a:gd name="connsiteX60" fmla="*/ 2349173 w 4949469"/>
              <a:gd name="connsiteY60" fmla="*/ 722039 h 3440182"/>
              <a:gd name="connsiteX61" fmla="*/ 2105758 w 4949469"/>
              <a:gd name="connsiteY61" fmla="*/ 841695 h 3440182"/>
              <a:gd name="connsiteX62" fmla="*/ 2087981 w 4949469"/>
              <a:gd name="connsiteY62" fmla="*/ 854686 h 3440182"/>
              <a:gd name="connsiteX63" fmla="*/ 2460624 w 4949469"/>
              <a:gd name="connsiteY63" fmla="*/ 854686 h 3440182"/>
              <a:gd name="connsiteX64" fmla="*/ 2455838 w 4949469"/>
              <a:gd name="connsiteY64" fmla="*/ 862891 h 3440182"/>
              <a:gd name="connsiteX65" fmla="*/ 2221995 w 4949469"/>
              <a:gd name="connsiteY65" fmla="*/ 1045452 h 3440182"/>
              <a:gd name="connsiteX66" fmla="*/ 1908155 w 4949469"/>
              <a:gd name="connsiteY66" fmla="*/ 1199979 h 3440182"/>
              <a:gd name="connsiteX67" fmla="*/ 1893796 w 4949469"/>
              <a:gd name="connsiteY67" fmla="*/ 1209552 h 3440182"/>
              <a:gd name="connsiteX68" fmla="*/ 1914992 w 4949469"/>
              <a:gd name="connsiteY68" fmla="*/ 1211603 h 3440182"/>
              <a:gd name="connsiteX69" fmla="*/ 2615151 w 4949469"/>
              <a:gd name="connsiteY69" fmla="*/ 1211603 h 3440182"/>
              <a:gd name="connsiteX70" fmla="*/ 2639082 w 4949469"/>
              <a:gd name="connsiteY70" fmla="*/ 1234167 h 3440182"/>
              <a:gd name="connsiteX71" fmla="*/ 2638399 w 4949469"/>
              <a:gd name="connsiteY71" fmla="*/ 1648518 h 3440182"/>
              <a:gd name="connsiteX72" fmla="*/ 2617886 w 4949469"/>
              <a:gd name="connsiteY72" fmla="*/ 1661510 h 3440182"/>
              <a:gd name="connsiteX73" fmla="*/ 2049007 w 4949469"/>
              <a:gd name="connsiteY73" fmla="*/ 1394848 h 3440182"/>
              <a:gd name="connsiteX74" fmla="*/ 1433633 w 4949469"/>
              <a:gd name="connsiteY74" fmla="*/ 1084426 h 3440182"/>
              <a:gd name="connsiteX75" fmla="*/ 1412437 w 4949469"/>
              <a:gd name="connsiteY75" fmla="*/ 1076221 h 3440182"/>
              <a:gd name="connsiteX76" fmla="*/ 1411753 w 4949469"/>
              <a:gd name="connsiteY76" fmla="*/ 1098784 h 3440182"/>
              <a:gd name="connsiteX77" fmla="*/ 1335857 w 4949469"/>
              <a:gd name="connsiteY77" fmla="*/ 1291601 h 3440182"/>
              <a:gd name="connsiteX78" fmla="*/ 963898 w 4949469"/>
              <a:gd name="connsiteY78" fmla="*/ 1956889 h 3440182"/>
              <a:gd name="connsiteX79" fmla="*/ 310234 w 4949469"/>
              <a:gd name="connsiteY79" fmla="*/ 2844395 h 3440182"/>
              <a:gd name="connsiteX80" fmla="*/ 496 w 4949469"/>
              <a:gd name="connsiteY80" fmla="*/ 3185586 h 3440182"/>
              <a:gd name="connsiteX81" fmla="*/ 2464726 w 4949469"/>
              <a:gd name="connsiteY81" fmla="*/ 3236867 h 3440182"/>
              <a:gd name="connsiteX82" fmla="*/ 2926257 w 4949469"/>
              <a:gd name="connsiteY82" fmla="*/ 3209517 h 3440182"/>
              <a:gd name="connsiteX83" fmla="*/ 3473940 w 4949469"/>
              <a:gd name="connsiteY83" fmla="*/ 3215671 h 3440182"/>
              <a:gd name="connsiteX84" fmla="*/ 3925898 w 4949469"/>
              <a:gd name="connsiteY84" fmla="*/ 3253277 h 3440182"/>
              <a:gd name="connsiteX85" fmla="*/ 4404522 w 4949469"/>
              <a:gd name="connsiteY85" fmla="*/ 3323019 h 3440182"/>
              <a:gd name="connsiteX86" fmla="*/ 4937846 w 4949469"/>
              <a:gd name="connsiteY86" fmla="*/ 3439257 h 3440182"/>
              <a:gd name="connsiteX87" fmla="*/ 4948785 w 4949469"/>
              <a:gd name="connsiteY87" fmla="*/ 3435154 h 3440182"/>
              <a:gd name="connsiteX88" fmla="*/ 4948785 w 4949469"/>
              <a:gd name="connsiteY88" fmla="*/ 3411223 h 3440182"/>
              <a:gd name="connsiteX89" fmla="*/ 3830856 w 4949469"/>
              <a:gd name="connsiteY89" fmla="*/ 2110049 h 3440182"/>
              <a:gd name="connsiteX90" fmla="*/ 3810344 w 4949469"/>
              <a:gd name="connsiteY90" fmla="*/ 2125091 h 3440182"/>
              <a:gd name="connsiteX91" fmla="*/ 2939932 w 4949469"/>
              <a:gd name="connsiteY91" fmla="*/ 1802362 h 3440182"/>
              <a:gd name="connsiteX92" fmla="*/ 2920103 w 4949469"/>
              <a:gd name="connsiteY92" fmla="*/ 1772277 h 3440182"/>
              <a:gd name="connsiteX93" fmla="*/ 2920103 w 4949469"/>
              <a:gd name="connsiteY93" fmla="*/ 1236218 h 3440182"/>
              <a:gd name="connsiteX94" fmla="*/ 2939932 w 4949469"/>
              <a:gd name="connsiteY94" fmla="*/ 1213654 h 3440182"/>
              <a:gd name="connsiteX95" fmla="*/ 3672227 w 4949469"/>
              <a:gd name="connsiteY95" fmla="*/ 1214338 h 3440182"/>
              <a:gd name="connsiteX96" fmla="*/ 3685902 w 4949469"/>
              <a:gd name="connsiteY96" fmla="*/ 1215022 h 3440182"/>
              <a:gd name="connsiteX97" fmla="*/ 3646244 w 4949469"/>
              <a:gd name="connsiteY97" fmla="*/ 1251944 h 3440182"/>
              <a:gd name="connsiteX98" fmla="*/ 3545733 w 4949469"/>
              <a:gd name="connsiteY98" fmla="*/ 1316216 h 3440182"/>
              <a:gd name="connsiteX99" fmla="*/ 3321463 w 4949469"/>
              <a:gd name="connsiteY99" fmla="*/ 1426300 h 3440182"/>
              <a:gd name="connsiteX100" fmla="*/ 3305054 w 4949469"/>
              <a:gd name="connsiteY100" fmla="*/ 1438607 h 3440182"/>
              <a:gd name="connsiteX101" fmla="*/ 3657868 w 4949469"/>
              <a:gd name="connsiteY101" fmla="*/ 1438607 h 3440182"/>
              <a:gd name="connsiteX102" fmla="*/ 3659919 w 4949469"/>
              <a:gd name="connsiteY102" fmla="*/ 1442710 h 3440182"/>
              <a:gd name="connsiteX103" fmla="*/ 3583339 w 4949469"/>
              <a:gd name="connsiteY103" fmla="*/ 1518606 h 3440182"/>
              <a:gd name="connsiteX104" fmla="*/ 3408300 w 4949469"/>
              <a:gd name="connsiteY104" fmla="*/ 1634160 h 3440182"/>
              <a:gd name="connsiteX105" fmla="*/ 3130698 w 4949469"/>
              <a:gd name="connsiteY105" fmla="*/ 1770226 h 3440182"/>
              <a:gd name="connsiteX106" fmla="*/ 3115655 w 4949469"/>
              <a:gd name="connsiteY106" fmla="*/ 1781849 h 3440182"/>
              <a:gd name="connsiteX107" fmla="*/ 3136168 w 4949469"/>
              <a:gd name="connsiteY107" fmla="*/ 1781849 h 3440182"/>
              <a:gd name="connsiteX108" fmla="*/ 3804190 w 4949469"/>
              <a:gd name="connsiteY108" fmla="*/ 1781849 h 3440182"/>
              <a:gd name="connsiteX109" fmla="*/ 3830856 w 4949469"/>
              <a:gd name="connsiteY109" fmla="*/ 1807832 h 3440182"/>
              <a:gd name="connsiteX110" fmla="*/ 3830856 w 4949469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464230 w 4948973"/>
              <a:gd name="connsiteY81" fmla="*/ 3236867 h 3440182"/>
              <a:gd name="connsiteX82" fmla="*/ 2925761 w 4948973"/>
              <a:gd name="connsiteY82" fmla="*/ 3209517 h 3440182"/>
              <a:gd name="connsiteX83" fmla="*/ 3473444 w 4948973"/>
              <a:gd name="connsiteY83" fmla="*/ 3215671 h 3440182"/>
              <a:gd name="connsiteX84" fmla="*/ 3925402 w 4948973"/>
              <a:gd name="connsiteY84" fmla="*/ 3253277 h 3440182"/>
              <a:gd name="connsiteX85" fmla="*/ 4404026 w 4948973"/>
              <a:gd name="connsiteY85" fmla="*/ 3323019 h 3440182"/>
              <a:gd name="connsiteX86" fmla="*/ 4937350 w 4948973"/>
              <a:gd name="connsiteY86" fmla="*/ 3439257 h 3440182"/>
              <a:gd name="connsiteX87" fmla="*/ 4948289 w 4948973"/>
              <a:gd name="connsiteY87" fmla="*/ 3435154 h 3440182"/>
              <a:gd name="connsiteX88" fmla="*/ 4948289 w 4948973"/>
              <a:gd name="connsiteY88" fmla="*/ 3411223 h 3440182"/>
              <a:gd name="connsiteX89" fmla="*/ 3830360 w 4948973"/>
              <a:gd name="connsiteY89" fmla="*/ 2110049 h 3440182"/>
              <a:gd name="connsiteX90" fmla="*/ 3809848 w 4948973"/>
              <a:gd name="connsiteY90" fmla="*/ 2125091 h 3440182"/>
              <a:gd name="connsiteX91" fmla="*/ 2939436 w 4948973"/>
              <a:gd name="connsiteY91" fmla="*/ 1802362 h 3440182"/>
              <a:gd name="connsiteX92" fmla="*/ 2919607 w 4948973"/>
              <a:gd name="connsiteY92" fmla="*/ 1772277 h 3440182"/>
              <a:gd name="connsiteX93" fmla="*/ 2919607 w 4948973"/>
              <a:gd name="connsiteY93" fmla="*/ 1236218 h 3440182"/>
              <a:gd name="connsiteX94" fmla="*/ 2939436 w 4948973"/>
              <a:gd name="connsiteY94" fmla="*/ 1213654 h 3440182"/>
              <a:gd name="connsiteX95" fmla="*/ 3671731 w 4948973"/>
              <a:gd name="connsiteY95" fmla="*/ 1214338 h 3440182"/>
              <a:gd name="connsiteX96" fmla="*/ 3685406 w 4948973"/>
              <a:gd name="connsiteY96" fmla="*/ 1215022 h 3440182"/>
              <a:gd name="connsiteX97" fmla="*/ 3645748 w 4948973"/>
              <a:gd name="connsiteY97" fmla="*/ 1251944 h 3440182"/>
              <a:gd name="connsiteX98" fmla="*/ 3545237 w 4948973"/>
              <a:gd name="connsiteY98" fmla="*/ 1316216 h 3440182"/>
              <a:gd name="connsiteX99" fmla="*/ 3320967 w 4948973"/>
              <a:gd name="connsiteY99" fmla="*/ 1426300 h 3440182"/>
              <a:gd name="connsiteX100" fmla="*/ 3304558 w 4948973"/>
              <a:gd name="connsiteY100" fmla="*/ 1438607 h 3440182"/>
              <a:gd name="connsiteX101" fmla="*/ 3657372 w 4948973"/>
              <a:gd name="connsiteY101" fmla="*/ 1438607 h 3440182"/>
              <a:gd name="connsiteX102" fmla="*/ 3659423 w 4948973"/>
              <a:gd name="connsiteY102" fmla="*/ 1442710 h 3440182"/>
              <a:gd name="connsiteX103" fmla="*/ 3582843 w 4948973"/>
              <a:gd name="connsiteY103" fmla="*/ 1518606 h 3440182"/>
              <a:gd name="connsiteX104" fmla="*/ 3407804 w 4948973"/>
              <a:gd name="connsiteY104" fmla="*/ 1634160 h 3440182"/>
              <a:gd name="connsiteX105" fmla="*/ 3130202 w 4948973"/>
              <a:gd name="connsiteY105" fmla="*/ 1770226 h 3440182"/>
              <a:gd name="connsiteX106" fmla="*/ 3115159 w 4948973"/>
              <a:gd name="connsiteY106" fmla="*/ 1781849 h 3440182"/>
              <a:gd name="connsiteX107" fmla="*/ 3135672 w 4948973"/>
              <a:gd name="connsiteY107" fmla="*/ 1781849 h 3440182"/>
              <a:gd name="connsiteX108" fmla="*/ 3803694 w 4948973"/>
              <a:gd name="connsiteY108" fmla="*/ 1781849 h 3440182"/>
              <a:gd name="connsiteX109" fmla="*/ 3830360 w 4948973"/>
              <a:gd name="connsiteY109" fmla="*/ 1807832 h 3440182"/>
              <a:gd name="connsiteX110" fmla="*/ 3830360 w 4948973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925761 w 4948973"/>
              <a:gd name="connsiteY81" fmla="*/ 3209517 h 3440182"/>
              <a:gd name="connsiteX82" fmla="*/ 3473444 w 4948973"/>
              <a:gd name="connsiteY82" fmla="*/ 3215671 h 3440182"/>
              <a:gd name="connsiteX83" fmla="*/ 3925402 w 4948973"/>
              <a:gd name="connsiteY83" fmla="*/ 3253277 h 3440182"/>
              <a:gd name="connsiteX84" fmla="*/ 4404026 w 4948973"/>
              <a:gd name="connsiteY84" fmla="*/ 3323019 h 3440182"/>
              <a:gd name="connsiteX85" fmla="*/ 4937350 w 4948973"/>
              <a:gd name="connsiteY85" fmla="*/ 3439257 h 3440182"/>
              <a:gd name="connsiteX86" fmla="*/ 4948289 w 4948973"/>
              <a:gd name="connsiteY86" fmla="*/ 3435154 h 3440182"/>
              <a:gd name="connsiteX87" fmla="*/ 4948289 w 4948973"/>
              <a:gd name="connsiteY87" fmla="*/ 3411223 h 3440182"/>
              <a:gd name="connsiteX88" fmla="*/ 3830360 w 4948973"/>
              <a:gd name="connsiteY88" fmla="*/ 2110049 h 3440182"/>
              <a:gd name="connsiteX89" fmla="*/ 3809848 w 4948973"/>
              <a:gd name="connsiteY89" fmla="*/ 2125091 h 3440182"/>
              <a:gd name="connsiteX90" fmla="*/ 2939436 w 4948973"/>
              <a:gd name="connsiteY90" fmla="*/ 1802362 h 3440182"/>
              <a:gd name="connsiteX91" fmla="*/ 2919607 w 4948973"/>
              <a:gd name="connsiteY91" fmla="*/ 1772277 h 3440182"/>
              <a:gd name="connsiteX92" fmla="*/ 2919607 w 4948973"/>
              <a:gd name="connsiteY92" fmla="*/ 1236218 h 3440182"/>
              <a:gd name="connsiteX93" fmla="*/ 2939436 w 4948973"/>
              <a:gd name="connsiteY93" fmla="*/ 1213654 h 3440182"/>
              <a:gd name="connsiteX94" fmla="*/ 3671731 w 4948973"/>
              <a:gd name="connsiteY94" fmla="*/ 1214338 h 3440182"/>
              <a:gd name="connsiteX95" fmla="*/ 3685406 w 4948973"/>
              <a:gd name="connsiteY95" fmla="*/ 1215022 h 3440182"/>
              <a:gd name="connsiteX96" fmla="*/ 3645748 w 4948973"/>
              <a:gd name="connsiteY96" fmla="*/ 1251944 h 3440182"/>
              <a:gd name="connsiteX97" fmla="*/ 3545237 w 4948973"/>
              <a:gd name="connsiteY97" fmla="*/ 1316216 h 3440182"/>
              <a:gd name="connsiteX98" fmla="*/ 3320967 w 4948973"/>
              <a:gd name="connsiteY98" fmla="*/ 1426300 h 3440182"/>
              <a:gd name="connsiteX99" fmla="*/ 3304558 w 4948973"/>
              <a:gd name="connsiteY99" fmla="*/ 1438607 h 3440182"/>
              <a:gd name="connsiteX100" fmla="*/ 3657372 w 4948973"/>
              <a:gd name="connsiteY100" fmla="*/ 1438607 h 3440182"/>
              <a:gd name="connsiteX101" fmla="*/ 3659423 w 4948973"/>
              <a:gd name="connsiteY101" fmla="*/ 1442710 h 3440182"/>
              <a:gd name="connsiteX102" fmla="*/ 3582843 w 4948973"/>
              <a:gd name="connsiteY102" fmla="*/ 1518606 h 3440182"/>
              <a:gd name="connsiteX103" fmla="*/ 3407804 w 4948973"/>
              <a:gd name="connsiteY103" fmla="*/ 1634160 h 3440182"/>
              <a:gd name="connsiteX104" fmla="*/ 3130202 w 4948973"/>
              <a:gd name="connsiteY104" fmla="*/ 1770226 h 3440182"/>
              <a:gd name="connsiteX105" fmla="*/ 3115159 w 4948973"/>
              <a:gd name="connsiteY105" fmla="*/ 1781849 h 3440182"/>
              <a:gd name="connsiteX106" fmla="*/ 3135672 w 4948973"/>
              <a:gd name="connsiteY106" fmla="*/ 1781849 h 3440182"/>
              <a:gd name="connsiteX107" fmla="*/ 3803694 w 4948973"/>
              <a:gd name="connsiteY107" fmla="*/ 1781849 h 3440182"/>
              <a:gd name="connsiteX108" fmla="*/ 3830360 w 4948973"/>
              <a:gd name="connsiteY108" fmla="*/ 1807832 h 3440182"/>
              <a:gd name="connsiteX109" fmla="*/ 3830360 w 4948973"/>
              <a:gd name="connsiteY109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473444 w 4948973"/>
              <a:gd name="connsiteY81" fmla="*/ 3215671 h 3440182"/>
              <a:gd name="connsiteX82" fmla="*/ 3925402 w 4948973"/>
              <a:gd name="connsiteY82" fmla="*/ 3253277 h 3440182"/>
              <a:gd name="connsiteX83" fmla="*/ 4404026 w 4948973"/>
              <a:gd name="connsiteY83" fmla="*/ 3323019 h 3440182"/>
              <a:gd name="connsiteX84" fmla="*/ 4937350 w 4948973"/>
              <a:gd name="connsiteY84" fmla="*/ 3439257 h 3440182"/>
              <a:gd name="connsiteX85" fmla="*/ 4948289 w 4948973"/>
              <a:gd name="connsiteY85" fmla="*/ 3435154 h 3440182"/>
              <a:gd name="connsiteX86" fmla="*/ 4948289 w 4948973"/>
              <a:gd name="connsiteY86" fmla="*/ 3411223 h 3440182"/>
              <a:gd name="connsiteX87" fmla="*/ 3830360 w 4948973"/>
              <a:gd name="connsiteY87" fmla="*/ 2110049 h 3440182"/>
              <a:gd name="connsiteX88" fmla="*/ 3809848 w 4948973"/>
              <a:gd name="connsiteY88" fmla="*/ 2125091 h 3440182"/>
              <a:gd name="connsiteX89" fmla="*/ 2939436 w 4948973"/>
              <a:gd name="connsiteY89" fmla="*/ 1802362 h 3440182"/>
              <a:gd name="connsiteX90" fmla="*/ 2919607 w 4948973"/>
              <a:gd name="connsiteY90" fmla="*/ 1772277 h 3440182"/>
              <a:gd name="connsiteX91" fmla="*/ 2919607 w 4948973"/>
              <a:gd name="connsiteY91" fmla="*/ 1236218 h 3440182"/>
              <a:gd name="connsiteX92" fmla="*/ 2939436 w 4948973"/>
              <a:gd name="connsiteY92" fmla="*/ 1213654 h 3440182"/>
              <a:gd name="connsiteX93" fmla="*/ 3671731 w 4948973"/>
              <a:gd name="connsiteY93" fmla="*/ 1214338 h 3440182"/>
              <a:gd name="connsiteX94" fmla="*/ 3685406 w 4948973"/>
              <a:gd name="connsiteY94" fmla="*/ 1215022 h 3440182"/>
              <a:gd name="connsiteX95" fmla="*/ 3645748 w 4948973"/>
              <a:gd name="connsiteY95" fmla="*/ 1251944 h 3440182"/>
              <a:gd name="connsiteX96" fmla="*/ 3545237 w 4948973"/>
              <a:gd name="connsiteY96" fmla="*/ 1316216 h 3440182"/>
              <a:gd name="connsiteX97" fmla="*/ 3320967 w 4948973"/>
              <a:gd name="connsiteY97" fmla="*/ 1426300 h 3440182"/>
              <a:gd name="connsiteX98" fmla="*/ 3304558 w 4948973"/>
              <a:gd name="connsiteY98" fmla="*/ 1438607 h 3440182"/>
              <a:gd name="connsiteX99" fmla="*/ 3657372 w 4948973"/>
              <a:gd name="connsiteY99" fmla="*/ 1438607 h 3440182"/>
              <a:gd name="connsiteX100" fmla="*/ 3659423 w 4948973"/>
              <a:gd name="connsiteY100" fmla="*/ 1442710 h 3440182"/>
              <a:gd name="connsiteX101" fmla="*/ 3582843 w 4948973"/>
              <a:gd name="connsiteY101" fmla="*/ 1518606 h 3440182"/>
              <a:gd name="connsiteX102" fmla="*/ 3407804 w 4948973"/>
              <a:gd name="connsiteY102" fmla="*/ 1634160 h 3440182"/>
              <a:gd name="connsiteX103" fmla="*/ 3130202 w 4948973"/>
              <a:gd name="connsiteY103" fmla="*/ 1770226 h 3440182"/>
              <a:gd name="connsiteX104" fmla="*/ 3115159 w 4948973"/>
              <a:gd name="connsiteY104" fmla="*/ 1781849 h 3440182"/>
              <a:gd name="connsiteX105" fmla="*/ 3135672 w 4948973"/>
              <a:gd name="connsiteY105" fmla="*/ 1781849 h 3440182"/>
              <a:gd name="connsiteX106" fmla="*/ 3803694 w 4948973"/>
              <a:gd name="connsiteY106" fmla="*/ 1781849 h 3440182"/>
              <a:gd name="connsiteX107" fmla="*/ 3830360 w 4948973"/>
              <a:gd name="connsiteY107" fmla="*/ 1807832 h 3440182"/>
              <a:gd name="connsiteX108" fmla="*/ 3830360 w 4948973"/>
              <a:gd name="connsiteY108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925402 w 4948973"/>
              <a:gd name="connsiteY81" fmla="*/ 3253277 h 3440182"/>
              <a:gd name="connsiteX82" fmla="*/ 4404026 w 4948973"/>
              <a:gd name="connsiteY82" fmla="*/ 3323019 h 3440182"/>
              <a:gd name="connsiteX83" fmla="*/ 4937350 w 4948973"/>
              <a:gd name="connsiteY83" fmla="*/ 3439257 h 3440182"/>
              <a:gd name="connsiteX84" fmla="*/ 4948289 w 4948973"/>
              <a:gd name="connsiteY84" fmla="*/ 3435154 h 3440182"/>
              <a:gd name="connsiteX85" fmla="*/ 4948289 w 4948973"/>
              <a:gd name="connsiteY85" fmla="*/ 3411223 h 3440182"/>
              <a:gd name="connsiteX86" fmla="*/ 3830360 w 4948973"/>
              <a:gd name="connsiteY86" fmla="*/ 2110049 h 3440182"/>
              <a:gd name="connsiteX87" fmla="*/ 3809848 w 4948973"/>
              <a:gd name="connsiteY87" fmla="*/ 2125091 h 3440182"/>
              <a:gd name="connsiteX88" fmla="*/ 2939436 w 4948973"/>
              <a:gd name="connsiteY88" fmla="*/ 1802362 h 3440182"/>
              <a:gd name="connsiteX89" fmla="*/ 2919607 w 4948973"/>
              <a:gd name="connsiteY89" fmla="*/ 1772277 h 3440182"/>
              <a:gd name="connsiteX90" fmla="*/ 2919607 w 4948973"/>
              <a:gd name="connsiteY90" fmla="*/ 1236218 h 3440182"/>
              <a:gd name="connsiteX91" fmla="*/ 2939436 w 4948973"/>
              <a:gd name="connsiteY91" fmla="*/ 1213654 h 3440182"/>
              <a:gd name="connsiteX92" fmla="*/ 3671731 w 4948973"/>
              <a:gd name="connsiteY92" fmla="*/ 1214338 h 3440182"/>
              <a:gd name="connsiteX93" fmla="*/ 3685406 w 4948973"/>
              <a:gd name="connsiteY93" fmla="*/ 1215022 h 3440182"/>
              <a:gd name="connsiteX94" fmla="*/ 3645748 w 4948973"/>
              <a:gd name="connsiteY94" fmla="*/ 1251944 h 3440182"/>
              <a:gd name="connsiteX95" fmla="*/ 3545237 w 4948973"/>
              <a:gd name="connsiteY95" fmla="*/ 1316216 h 3440182"/>
              <a:gd name="connsiteX96" fmla="*/ 3320967 w 4948973"/>
              <a:gd name="connsiteY96" fmla="*/ 1426300 h 3440182"/>
              <a:gd name="connsiteX97" fmla="*/ 3304558 w 4948973"/>
              <a:gd name="connsiteY97" fmla="*/ 1438607 h 3440182"/>
              <a:gd name="connsiteX98" fmla="*/ 3657372 w 4948973"/>
              <a:gd name="connsiteY98" fmla="*/ 1438607 h 3440182"/>
              <a:gd name="connsiteX99" fmla="*/ 3659423 w 4948973"/>
              <a:gd name="connsiteY99" fmla="*/ 1442710 h 3440182"/>
              <a:gd name="connsiteX100" fmla="*/ 3582843 w 4948973"/>
              <a:gd name="connsiteY100" fmla="*/ 1518606 h 3440182"/>
              <a:gd name="connsiteX101" fmla="*/ 3407804 w 4948973"/>
              <a:gd name="connsiteY101" fmla="*/ 1634160 h 3440182"/>
              <a:gd name="connsiteX102" fmla="*/ 3130202 w 4948973"/>
              <a:gd name="connsiteY102" fmla="*/ 1770226 h 3440182"/>
              <a:gd name="connsiteX103" fmla="*/ 3115159 w 4948973"/>
              <a:gd name="connsiteY103" fmla="*/ 1781849 h 3440182"/>
              <a:gd name="connsiteX104" fmla="*/ 3135672 w 4948973"/>
              <a:gd name="connsiteY104" fmla="*/ 1781849 h 3440182"/>
              <a:gd name="connsiteX105" fmla="*/ 3803694 w 4948973"/>
              <a:gd name="connsiteY105" fmla="*/ 1781849 h 3440182"/>
              <a:gd name="connsiteX106" fmla="*/ 3830360 w 4948973"/>
              <a:gd name="connsiteY106" fmla="*/ 1807832 h 3440182"/>
              <a:gd name="connsiteX107" fmla="*/ 3830360 w 4948973"/>
              <a:gd name="connsiteY107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4404026 w 4948973"/>
              <a:gd name="connsiteY81" fmla="*/ 3323019 h 3440182"/>
              <a:gd name="connsiteX82" fmla="*/ 4937350 w 4948973"/>
              <a:gd name="connsiteY82" fmla="*/ 3439257 h 3440182"/>
              <a:gd name="connsiteX83" fmla="*/ 4948289 w 4948973"/>
              <a:gd name="connsiteY83" fmla="*/ 3435154 h 3440182"/>
              <a:gd name="connsiteX84" fmla="*/ 4948289 w 4948973"/>
              <a:gd name="connsiteY84" fmla="*/ 3411223 h 3440182"/>
              <a:gd name="connsiteX85" fmla="*/ 3830360 w 4948973"/>
              <a:gd name="connsiteY85" fmla="*/ 2110049 h 3440182"/>
              <a:gd name="connsiteX86" fmla="*/ 3809848 w 4948973"/>
              <a:gd name="connsiteY86" fmla="*/ 2125091 h 3440182"/>
              <a:gd name="connsiteX87" fmla="*/ 2939436 w 4948973"/>
              <a:gd name="connsiteY87" fmla="*/ 1802362 h 3440182"/>
              <a:gd name="connsiteX88" fmla="*/ 2919607 w 4948973"/>
              <a:gd name="connsiteY88" fmla="*/ 1772277 h 3440182"/>
              <a:gd name="connsiteX89" fmla="*/ 2919607 w 4948973"/>
              <a:gd name="connsiteY89" fmla="*/ 1236218 h 3440182"/>
              <a:gd name="connsiteX90" fmla="*/ 2939436 w 4948973"/>
              <a:gd name="connsiteY90" fmla="*/ 1213654 h 3440182"/>
              <a:gd name="connsiteX91" fmla="*/ 3671731 w 4948973"/>
              <a:gd name="connsiteY91" fmla="*/ 1214338 h 3440182"/>
              <a:gd name="connsiteX92" fmla="*/ 3685406 w 4948973"/>
              <a:gd name="connsiteY92" fmla="*/ 1215022 h 3440182"/>
              <a:gd name="connsiteX93" fmla="*/ 3645748 w 4948973"/>
              <a:gd name="connsiteY93" fmla="*/ 1251944 h 3440182"/>
              <a:gd name="connsiteX94" fmla="*/ 3545237 w 4948973"/>
              <a:gd name="connsiteY94" fmla="*/ 1316216 h 3440182"/>
              <a:gd name="connsiteX95" fmla="*/ 3320967 w 4948973"/>
              <a:gd name="connsiteY95" fmla="*/ 1426300 h 3440182"/>
              <a:gd name="connsiteX96" fmla="*/ 3304558 w 4948973"/>
              <a:gd name="connsiteY96" fmla="*/ 1438607 h 3440182"/>
              <a:gd name="connsiteX97" fmla="*/ 3657372 w 4948973"/>
              <a:gd name="connsiteY97" fmla="*/ 1438607 h 3440182"/>
              <a:gd name="connsiteX98" fmla="*/ 3659423 w 4948973"/>
              <a:gd name="connsiteY98" fmla="*/ 1442710 h 3440182"/>
              <a:gd name="connsiteX99" fmla="*/ 3582843 w 4948973"/>
              <a:gd name="connsiteY99" fmla="*/ 1518606 h 3440182"/>
              <a:gd name="connsiteX100" fmla="*/ 3407804 w 4948973"/>
              <a:gd name="connsiteY100" fmla="*/ 1634160 h 3440182"/>
              <a:gd name="connsiteX101" fmla="*/ 3130202 w 4948973"/>
              <a:gd name="connsiteY101" fmla="*/ 1770226 h 3440182"/>
              <a:gd name="connsiteX102" fmla="*/ 3115159 w 4948973"/>
              <a:gd name="connsiteY102" fmla="*/ 1781849 h 3440182"/>
              <a:gd name="connsiteX103" fmla="*/ 3135672 w 4948973"/>
              <a:gd name="connsiteY103" fmla="*/ 1781849 h 3440182"/>
              <a:gd name="connsiteX104" fmla="*/ 3803694 w 4948973"/>
              <a:gd name="connsiteY104" fmla="*/ 1781849 h 3440182"/>
              <a:gd name="connsiteX105" fmla="*/ 3830360 w 4948973"/>
              <a:gd name="connsiteY105" fmla="*/ 1807832 h 3440182"/>
              <a:gd name="connsiteX106" fmla="*/ 3830360 w 4948973"/>
              <a:gd name="connsiteY106" fmla="*/ 2110049 h 3440182"/>
              <a:gd name="connsiteX0" fmla="*/ 4948289 w 4980229"/>
              <a:gd name="connsiteY0" fmla="*/ 3411223 h 3448446"/>
              <a:gd name="connsiteX1" fmla="*/ 4948973 w 4980229"/>
              <a:gd name="connsiteY1" fmla="*/ 3175329 h 3448446"/>
              <a:gd name="connsiteX2" fmla="*/ 4922991 w 4980229"/>
              <a:gd name="connsiteY2" fmla="*/ 3142509 h 3448446"/>
              <a:gd name="connsiteX3" fmla="*/ 4637184 w 4980229"/>
              <a:gd name="connsiteY3" fmla="*/ 3078921 h 3448446"/>
              <a:gd name="connsiteX4" fmla="*/ 4609834 w 4980229"/>
              <a:gd name="connsiteY4" fmla="*/ 3063878 h 3448446"/>
              <a:gd name="connsiteX5" fmla="*/ 4373257 w 4980229"/>
              <a:gd name="connsiteY5" fmla="*/ 2750721 h 3448446"/>
              <a:gd name="connsiteX6" fmla="*/ 4104544 w 4980229"/>
              <a:gd name="connsiteY6" fmla="*/ 2218765 h 3448446"/>
              <a:gd name="connsiteX7" fmla="*/ 4097022 w 4980229"/>
              <a:gd name="connsiteY7" fmla="*/ 2180475 h 3448446"/>
              <a:gd name="connsiteX8" fmla="*/ 4097022 w 4980229"/>
              <a:gd name="connsiteY8" fmla="*/ 1807148 h 3448446"/>
              <a:gd name="connsiteX9" fmla="*/ 4123689 w 4980229"/>
              <a:gd name="connsiteY9" fmla="*/ 1781166 h 3448446"/>
              <a:gd name="connsiteX10" fmla="*/ 4834104 w 4980229"/>
              <a:gd name="connsiteY10" fmla="*/ 1781166 h 3448446"/>
              <a:gd name="connsiteX11" fmla="*/ 4857351 w 4980229"/>
              <a:gd name="connsiteY11" fmla="*/ 1778431 h 3448446"/>
              <a:gd name="connsiteX12" fmla="*/ 4839574 w 4980229"/>
              <a:gd name="connsiteY12" fmla="*/ 1768858 h 3448446"/>
              <a:gd name="connsiteX13" fmla="*/ 4568809 w 4980229"/>
              <a:gd name="connsiteY13" fmla="*/ 1636211 h 3448446"/>
              <a:gd name="connsiteX14" fmla="*/ 4321292 w 4980229"/>
              <a:gd name="connsiteY14" fmla="*/ 1451599 h 3448446"/>
              <a:gd name="connsiteX15" fmla="*/ 4314455 w 4980229"/>
              <a:gd name="connsiteY15" fmla="*/ 1437240 h 3448446"/>
              <a:gd name="connsiteX16" fmla="*/ 4666585 w 4980229"/>
              <a:gd name="connsiteY16" fmla="*/ 1437240 h 3448446"/>
              <a:gd name="connsiteX17" fmla="*/ 4652226 w 4980229"/>
              <a:gd name="connsiteY17" fmla="*/ 1426300 h 3448446"/>
              <a:gd name="connsiteX18" fmla="*/ 4464195 w 4980229"/>
              <a:gd name="connsiteY18" fmla="*/ 1334678 h 3448446"/>
              <a:gd name="connsiteX19" fmla="*/ 4191380 w 4980229"/>
              <a:gd name="connsiteY19" fmla="*/ 1112459 h 3448446"/>
              <a:gd name="connsiteX20" fmla="*/ 4183175 w 4980229"/>
              <a:gd name="connsiteY20" fmla="*/ 1097417 h 3448446"/>
              <a:gd name="connsiteX21" fmla="*/ 4199585 w 4980229"/>
              <a:gd name="connsiteY21" fmla="*/ 1094682 h 3448446"/>
              <a:gd name="connsiteX22" fmla="*/ 4447786 w 4980229"/>
              <a:gd name="connsiteY22" fmla="*/ 1094682 h 3448446"/>
              <a:gd name="connsiteX23" fmla="*/ 4466247 w 4980229"/>
              <a:gd name="connsiteY23" fmla="*/ 1093998 h 3448446"/>
              <a:gd name="connsiteX24" fmla="*/ 4358214 w 4980229"/>
              <a:gd name="connsiteY24" fmla="*/ 1037247 h 3448446"/>
              <a:gd name="connsiteX25" fmla="*/ 4143518 w 4980229"/>
              <a:gd name="connsiteY25" fmla="*/ 878617 h 3448446"/>
              <a:gd name="connsiteX26" fmla="*/ 3994460 w 4980229"/>
              <a:gd name="connsiteY26" fmla="*/ 635886 h 3448446"/>
              <a:gd name="connsiteX27" fmla="*/ 3984204 w 4980229"/>
              <a:gd name="connsiteY27" fmla="*/ 619476 h 3448446"/>
              <a:gd name="connsiteX28" fmla="*/ 3973948 w 4980229"/>
              <a:gd name="connsiteY28" fmla="*/ 635886 h 3448446"/>
              <a:gd name="connsiteX29" fmla="*/ 3857710 w 4980229"/>
              <a:gd name="connsiteY29" fmla="*/ 836225 h 3448446"/>
              <a:gd name="connsiteX30" fmla="*/ 3634125 w 4980229"/>
              <a:gd name="connsiteY30" fmla="*/ 1024939 h 3448446"/>
              <a:gd name="connsiteX31" fmla="*/ 3512417 w 4980229"/>
              <a:gd name="connsiteY31" fmla="*/ 1084426 h 3448446"/>
              <a:gd name="connsiteX32" fmla="*/ 3502845 w 4980229"/>
              <a:gd name="connsiteY32" fmla="*/ 1093998 h 3448446"/>
              <a:gd name="connsiteX33" fmla="*/ 3517203 w 4980229"/>
              <a:gd name="connsiteY33" fmla="*/ 1093998 h 3448446"/>
              <a:gd name="connsiteX34" fmla="*/ 3768823 w 4980229"/>
              <a:gd name="connsiteY34" fmla="*/ 1093998 h 3448446"/>
              <a:gd name="connsiteX35" fmla="*/ 3785233 w 4980229"/>
              <a:gd name="connsiteY35" fmla="*/ 1097417 h 3448446"/>
              <a:gd name="connsiteX36" fmla="*/ 3777028 w 4980229"/>
              <a:gd name="connsiteY36" fmla="*/ 1112459 h 3448446"/>
              <a:gd name="connsiteX37" fmla="*/ 3712072 w 4980229"/>
              <a:gd name="connsiteY37" fmla="*/ 1188356 h 3448446"/>
              <a:gd name="connsiteX38" fmla="*/ 3679935 w 4980229"/>
              <a:gd name="connsiteY38" fmla="*/ 1193825 h 3448446"/>
              <a:gd name="connsiteX39" fmla="*/ 3405752 w 4980229"/>
              <a:gd name="connsiteY39" fmla="*/ 1059127 h 3448446"/>
              <a:gd name="connsiteX40" fmla="*/ 3151398 w 4980229"/>
              <a:gd name="connsiteY40" fmla="*/ 869045 h 3448446"/>
              <a:gd name="connsiteX41" fmla="*/ 3144560 w 4980229"/>
              <a:gd name="connsiteY41" fmla="*/ 854002 h 3448446"/>
              <a:gd name="connsiteX42" fmla="*/ 3511733 w 4980229"/>
              <a:gd name="connsiteY42" fmla="*/ 854002 h 3448446"/>
              <a:gd name="connsiteX43" fmla="*/ 3502845 w 4980229"/>
              <a:gd name="connsiteY43" fmla="*/ 845797 h 3448446"/>
              <a:gd name="connsiteX44" fmla="*/ 3337377 w 4980229"/>
              <a:gd name="connsiteY44" fmla="*/ 765115 h 3448446"/>
              <a:gd name="connsiteX45" fmla="*/ 3015332 w 4980229"/>
              <a:gd name="connsiteY45" fmla="*/ 514863 h 3448446"/>
              <a:gd name="connsiteX46" fmla="*/ 3007127 w 4980229"/>
              <a:gd name="connsiteY46" fmla="*/ 499820 h 3448446"/>
              <a:gd name="connsiteX47" fmla="*/ 3023537 w 4980229"/>
              <a:gd name="connsiteY47" fmla="*/ 497085 h 3448446"/>
              <a:gd name="connsiteX48" fmla="*/ 3286096 w 4980229"/>
              <a:gd name="connsiteY48" fmla="*/ 497085 h 3448446"/>
              <a:gd name="connsiteX49" fmla="*/ 3305925 w 4980229"/>
              <a:gd name="connsiteY49" fmla="*/ 493667 h 3448446"/>
              <a:gd name="connsiteX50" fmla="*/ 3137723 w 4980229"/>
              <a:gd name="connsiteY50" fmla="*/ 410933 h 3448446"/>
              <a:gd name="connsiteX51" fmla="*/ 2993452 w 4980229"/>
              <a:gd name="connsiteY51" fmla="*/ 302217 h 3448446"/>
              <a:gd name="connsiteX52" fmla="*/ 2810891 w 4980229"/>
              <a:gd name="connsiteY52" fmla="*/ 17778 h 3448446"/>
              <a:gd name="connsiteX53" fmla="*/ 2799267 w 4980229"/>
              <a:gd name="connsiteY53" fmla="*/ 0 h 3448446"/>
              <a:gd name="connsiteX54" fmla="*/ 2791062 w 4980229"/>
              <a:gd name="connsiteY54" fmla="*/ 17094 h 3448446"/>
              <a:gd name="connsiteX55" fmla="*/ 2659782 w 4980229"/>
              <a:gd name="connsiteY55" fmla="*/ 239996 h 3448446"/>
              <a:gd name="connsiteX56" fmla="*/ 2476538 w 4980229"/>
              <a:gd name="connsiteY56" fmla="*/ 404096 h 3448446"/>
              <a:gd name="connsiteX57" fmla="*/ 2308336 w 4980229"/>
              <a:gd name="connsiteY57" fmla="*/ 486829 h 3448446"/>
              <a:gd name="connsiteX58" fmla="*/ 2296028 w 4980229"/>
              <a:gd name="connsiteY58" fmla="*/ 497769 h 3448446"/>
              <a:gd name="connsiteX59" fmla="*/ 2598245 w 4980229"/>
              <a:gd name="connsiteY59" fmla="*/ 497769 h 3448446"/>
              <a:gd name="connsiteX60" fmla="*/ 2348677 w 4980229"/>
              <a:gd name="connsiteY60" fmla="*/ 722039 h 3448446"/>
              <a:gd name="connsiteX61" fmla="*/ 2105262 w 4980229"/>
              <a:gd name="connsiteY61" fmla="*/ 841695 h 3448446"/>
              <a:gd name="connsiteX62" fmla="*/ 2087485 w 4980229"/>
              <a:gd name="connsiteY62" fmla="*/ 854686 h 3448446"/>
              <a:gd name="connsiteX63" fmla="*/ 2460128 w 4980229"/>
              <a:gd name="connsiteY63" fmla="*/ 854686 h 3448446"/>
              <a:gd name="connsiteX64" fmla="*/ 2455342 w 4980229"/>
              <a:gd name="connsiteY64" fmla="*/ 862891 h 3448446"/>
              <a:gd name="connsiteX65" fmla="*/ 2221499 w 4980229"/>
              <a:gd name="connsiteY65" fmla="*/ 1045452 h 3448446"/>
              <a:gd name="connsiteX66" fmla="*/ 1907659 w 4980229"/>
              <a:gd name="connsiteY66" fmla="*/ 1199979 h 3448446"/>
              <a:gd name="connsiteX67" fmla="*/ 1893300 w 4980229"/>
              <a:gd name="connsiteY67" fmla="*/ 1209552 h 3448446"/>
              <a:gd name="connsiteX68" fmla="*/ 1914496 w 4980229"/>
              <a:gd name="connsiteY68" fmla="*/ 1211603 h 3448446"/>
              <a:gd name="connsiteX69" fmla="*/ 2614655 w 4980229"/>
              <a:gd name="connsiteY69" fmla="*/ 1211603 h 3448446"/>
              <a:gd name="connsiteX70" fmla="*/ 2638586 w 4980229"/>
              <a:gd name="connsiteY70" fmla="*/ 1234167 h 3448446"/>
              <a:gd name="connsiteX71" fmla="*/ 2637903 w 4980229"/>
              <a:gd name="connsiteY71" fmla="*/ 1648518 h 3448446"/>
              <a:gd name="connsiteX72" fmla="*/ 2617390 w 4980229"/>
              <a:gd name="connsiteY72" fmla="*/ 1661510 h 3448446"/>
              <a:gd name="connsiteX73" fmla="*/ 2048511 w 4980229"/>
              <a:gd name="connsiteY73" fmla="*/ 1394848 h 3448446"/>
              <a:gd name="connsiteX74" fmla="*/ 1433137 w 4980229"/>
              <a:gd name="connsiteY74" fmla="*/ 1084426 h 3448446"/>
              <a:gd name="connsiteX75" fmla="*/ 1411941 w 4980229"/>
              <a:gd name="connsiteY75" fmla="*/ 1076221 h 3448446"/>
              <a:gd name="connsiteX76" fmla="*/ 1411257 w 4980229"/>
              <a:gd name="connsiteY76" fmla="*/ 1098784 h 3448446"/>
              <a:gd name="connsiteX77" fmla="*/ 1335361 w 4980229"/>
              <a:gd name="connsiteY77" fmla="*/ 1291601 h 3448446"/>
              <a:gd name="connsiteX78" fmla="*/ 963402 w 4980229"/>
              <a:gd name="connsiteY78" fmla="*/ 1956889 h 3448446"/>
              <a:gd name="connsiteX79" fmla="*/ 309738 w 4980229"/>
              <a:gd name="connsiteY79" fmla="*/ 2844395 h 3448446"/>
              <a:gd name="connsiteX80" fmla="*/ 0 w 4980229"/>
              <a:gd name="connsiteY80" fmla="*/ 3185586 h 3448446"/>
              <a:gd name="connsiteX81" fmla="*/ 4404026 w 4980229"/>
              <a:gd name="connsiteY81" fmla="*/ 3323019 h 3448446"/>
              <a:gd name="connsiteX82" fmla="*/ 4937350 w 4980229"/>
              <a:gd name="connsiteY82" fmla="*/ 3439257 h 3448446"/>
              <a:gd name="connsiteX83" fmla="*/ 4948289 w 4980229"/>
              <a:gd name="connsiteY83" fmla="*/ 3411223 h 3448446"/>
              <a:gd name="connsiteX84" fmla="*/ 3830360 w 4980229"/>
              <a:gd name="connsiteY84" fmla="*/ 2110049 h 3448446"/>
              <a:gd name="connsiteX85" fmla="*/ 3809848 w 4980229"/>
              <a:gd name="connsiteY85" fmla="*/ 2125091 h 3448446"/>
              <a:gd name="connsiteX86" fmla="*/ 2939436 w 4980229"/>
              <a:gd name="connsiteY86" fmla="*/ 1802362 h 3448446"/>
              <a:gd name="connsiteX87" fmla="*/ 2919607 w 4980229"/>
              <a:gd name="connsiteY87" fmla="*/ 1772277 h 3448446"/>
              <a:gd name="connsiteX88" fmla="*/ 2919607 w 4980229"/>
              <a:gd name="connsiteY88" fmla="*/ 1236218 h 3448446"/>
              <a:gd name="connsiteX89" fmla="*/ 2939436 w 4980229"/>
              <a:gd name="connsiteY89" fmla="*/ 1213654 h 3448446"/>
              <a:gd name="connsiteX90" fmla="*/ 3671731 w 4980229"/>
              <a:gd name="connsiteY90" fmla="*/ 1214338 h 3448446"/>
              <a:gd name="connsiteX91" fmla="*/ 3685406 w 4980229"/>
              <a:gd name="connsiteY91" fmla="*/ 1215022 h 3448446"/>
              <a:gd name="connsiteX92" fmla="*/ 3645748 w 4980229"/>
              <a:gd name="connsiteY92" fmla="*/ 1251944 h 3448446"/>
              <a:gd name="connsiteX93" fmla="*/ 3545237 w 4980229"/>
              <a:gd name="connsiteY93" fmla="*/ 1316216 h 3448446"/>
              <a:gd name="connsiteX94" fmla="*/ 3320967 w 4980229"/>
              <a:gd name="connsiteY94" fmla="*/ 1426300 h 3448446"/>
              <a:gd name="connsiteX95" fmla="*/ 3304558 w 4980229"/>
              <a:gd name="connsiteY95" fmla="*/ 1438607 h 3448446"/>
              <a:gd name="connsiteX96" fmla="*/ 3657372 w 4980229"/>
              <a:gd name="connsiteY96" fmla="*/ 1438607 h 3448446"/>
              <a:gd name="connsiteX97" fmla="*/ 3659423 w 4980229"/>
              <a:gd name="connsiteY97" fmla="*/ 1442710 h 3448446"/>
              <a:gd name="connsiteX98" fmla="*/ 3582843 w 4980229"/>
              <a:gd name="connsiteY98" fmla="*/ 1518606 h 3448446"/>
              <a:gd name="connsiteX99" fmla="*/ 3407804 w 4980229"/>
              <a:gd name="connsiteY99" fmla="*/ 1634160 h 3448446"/>
              <a:gd name="connsiteX100" fmla="*/ 3130202 w 4980229"/>
              <a:gd name="connsiteY100" fmla="*/ 1770226 h 3448446"/>
              <a:gd name="connsiteX101" fmla="*/ 3115159 w 4980229"/>
              <a:gd name="connsiteY101" fmla="*/ 1781849 h 3448446"/>
              <a:gd name="connsiteX102" fmla="*/ 3135672 w 4980229"/>
              <a:gd name="connsiteY102" fmla="*/ 1781849 h 3448446"/>
              <a:gd name="connsiteX103" fmla="*/ 3803694 w 4980229"/>
              <a:gd name="connsiteY103" fmla="*/ 1781849 h 3448446"/>
              <a:gd name="connsiteX104" fmla="*/ 3830360 w 4980229"/>
              <a:gd name="connsiteY104" fmla="*/ 1807832 h 3448446"/>
              <a:gd name="connsiteX105" fmla="*/ 3830360 w 4980229"/>
              <a:gd name="connsiteY105" fmla="*/ 2110049 h 3448446"/>
              <a:gd name="connsiteX0" fmla="*/ 4937350 w 4981578"/>
              <a:gd name="connsiteY0" fmla="*/ 3439257 h 3439258"/>
              <a:gd name="connsiteX1" fmla="*/ 4948973 w 4981578"/>
              <a:gd name="connsiteY1" fmla="*/ 3175329 h 3439258"/>
              <a:gd name="connsiteX2" fmla="*/ 4922991 w 4981578"/>
              <a:gd name="connsiteY2" fmla="*/ 3142509 h 3439258"/>
              <a:gd name="connsiteX3" fmla="*/ 4637184 w 4981578"/>
              <a:gd name="connsiteY3" fmla="*/ 3078921 h 3439258"/>
              <a:gd name="connsiteX4" fmla="*/ 4609834 w 4981578"/>
              <a:gd name="connsiteY4" fmla="*/ 3063878 h 3439258"/>
              <a:gd name="connsiteX5" fmla="*/ 4373257 w 4981578"/>
              <a:gd name="connsiteY5" fmla="*/ 2750721 h 3439258"/>
              <a:gd name="connsiteX6" fmla="*/ 4104544 w 4981578"/>
              <a:gd name="connsiteY6" fmla="*/ 2218765 h 3439258"/>
              <a:gd name="connsiteX7" fmla="*/ 4097022 w 4981578"/>
              <a:gd name="connsiteY7" fmla="*/ 2180475 h 3439258"/>
              <a:gd name="connsiteX8" fmla="*/ 4097022 w 4981578"/>
              <a:gd name="connsiteY8" fmla="*/ 1807148 h 3439258"/>
              <a:gd name="connsiteX9" fmla="*/ 4123689 w 4981578"/>
              <a:gd name="connsiteY9" fmla="*/ 1781166 h 3439258"/>
              <a:gd name="connsiteX10" fmla="*/ 4834104 w 4981578"/>
              <a:gd name="connsiteY10" fmla="*/ 1781166 h 3439258"/>
              <a:gd name="connsiteX11" fmla="*/ 4857351 w 4981578"/>
              <a:gd name="connsiteY11" fmla="*/ 1778431 h 3439258"/>
              <a:gd name="connsiteX12" fmla="*/ 4839574 w 4981578"/>
              <a:gd name="connsiteY12" fmla="*/ 1768858 h 3439258"/>
              <a:gd name="connsiteX13" fmla="*/ 4568809 w 4981578"/>
              <a:gd name="connsiteY13" fmla="*/ 1636211 h 3439258"/>
              <a:gd name="connsiteX14" fmla="*/ 4321292 w 4981578"/>
              <a:gd name="connsiteY14" fmla="*/ 1451599 h 3439258"/>
              <a:gd name="connsiteX15" fmla="*/ 4314455 w 4981578"/>
              <a:gd name="connsiteY15" fmla="*/ 1437240 h 3439258"/>
              <a:gd name="connsiteX16" fmla="*/ 4666585 w 4981578"/>
              <a:gd name="connsiteY16" fmla="*/ 1437240 h 3439258"/>
              <a:gd name="connsiteX17" fmla="*/ 4652226 w 4981578"/>
              <a:gd name="connsiteY17" fmla="*/ 1426300 h 3439258"/>
              <a:gd name="connsiteX18" fmla="*/ 4464195 w 4981578"/>
              <a:gd name="connsiteY18" fmla="*/ 1334678 h 3439258"/>
              <a:gd name="connsiteX19" fmla="*/ 4191380 w 4981578"/>
              <a:gd name="connsiteY19" fmla="*/ 1112459 h 3439258"/>
              <a:gd name="connsiteX20" fmla="*/ 4183175 w 4981578"/>
              <a:gd name="connsiteY20" fmla="*/ 1097417 h 3439258"/>
              <a:gd name="connsiteX21" fmla="*/ 4199585 w 4981578"/>
              <a:gd name="connsiteY21" fmla="*/ 1094682 h 3439258"/>
              <a:gd name="connsiteX22" fmla="*/ 4447786 w 4981578"/>
              <a:gd name="connsiteY22" fmla="*/ 1094682 h 3439258"/>
              <a:gd name="connsiteX23" fmla="*/ 4466247 w 4981578"/>
              <a:gd name="connsiteY23" fmla="*/ 1093998 h 3439258"/>
              <a:gd name="connsiteX24" fmla="*/ 4358214 w 4981578"/>
              <a:gd name="connsiteY24" fmla="*/ 1037247 h 3439258"/>
              <a:gd name="connsiteX25" fmla="*/ 4143518 w 4981578"/>
              <a:gd name="connsiteY25" fmla="*/ 878617 h 3439258"/>
              <a:gd name="connsiteX26" fmla="*/ 3994460 w 4981578"/>
              <a:gd name="connsiteY26" fmla="*/ 635886 h 3439258"/>
              <a:gd name="connsiteX27" fmla="*/ 3984204 w 4981578"/>
              <a:gd name="connsiteY27" fmla="*/ 619476 h 3439258"/>
              <a:gd name="connsiteX28" fmla="*/ 3973948 w 4981578"/>
              <a:gd name="connsiteY28" fmla="*/ 635886 h 3439258"/>
              <a:gd name="connsiteX29" fmla="*/ 3857710 w 4981578"/>
              <a:gd name="connsiteY29" fmla="*/ 836225 h 3439258"/>
              <a:gd name="connsiteX30" fmla="*/ 3634125 w 4981578"/>
              <a:gd name="connsiteY30" fmla="*/ 1024939 h 3439258"/>
              <a:gd name="connsiteX31" fmla="*/ 3512417 w 4981578"/>
              <a:gd name="connsiteY31" fmla="*/ 1084426 h 3439258"/>
              <a:gd name="connsiteX32" fmla="*/ 3502845 w 4981578"/>
              <a:gd name="connsiteY32" fmla="*/ 1093998 h 3439258"/>
              <a:gd name="connsiteX33" fmla="*/ 3517203 w 4981578"/>
              <a:gd name="connsiteY33" fmla="*/ 1093998 h 3439258"/>
              <a:gd name="connsiteX34" fmla="*/ 3768823 w 4981578"/>
              <a:gd name="connsiteY34" fmla="*/ 1093998 h 3439258"/>
              <a:gd name="connsiteX35" fmla="*/ 3785233 w 4981578"/>
              <a:gd name="connsiteY35" fmla="*/ 1097417 h 3439258"/>
              <a:gd name="connsiteX36" fmla="*/ 3777028 w 4981578"/>
              <a:gd name="connsiteY36" fmla="*/ 1112459 h 3439258"/>
              <a:gd name="connsiteX37" fmla="*/ 3712072 w 4981578"/>
              <a:gd name="connsiteY37" fmla="*/ 1188356 h 3439258"/>
              <a:gd name="connsiteX38" fmla="*/ 3679935 w 4981578"/>
              <a:gd name="connsiteY38" fmla="*/ 1193825 h 3439258"/>
              <a:gd name="connsiteX39" fmla="*/ 3405752 w 4981578"/>
              <a:gd name="connsiteY39" fmla="*/ 1059127 h 3439258"/>
              <a:gd name="connsiteX40" fmla="*/ 3151398 w 4981578"/>
              <a:gd name="connsiteY40" fmla="*/ 869045 h 3439258"/>
              <a:gd name="connsiteX41" fmla="*/ 3144560 w 4981578"/>
              <a:gd name="connsiteY41" fmla="*/ 854002 h 3439258"/>
              <a:gd name="connsiteX42" fmla="*/ 3511733 w 4981578"/>
              <a:gd name="connsiteY42" fmla="*/ 854002 h 3439258"/>
              <a:gd name="connsiteX43" fmla="*/ 3502845 w 4981578"/>
              <a:gd name="connsiteY43" fmla="*/ 845797 h 3439258"/>
              <a:gd name="connsiteX44" fmla="*/ 3337377 w 4981578"/>
              <a:gd name="connsiteY44" fmla="*/ 765115 h 3439258"/>
              <a:gd name="connsiteX45" fmla="*/ 3015332 w 4981578"/>
              <a:gd name="connsiteY45" fmla="*/ 514863 h 3439258"/>
              <a:gd name="connsiteX46" fmla="*/ 3007127 w 4981578"/>
              <a:gd name="connsiteY46" fmla="*/ 499820 h 3439258"/>
              <a:gd name="connsiteX47" fmla="*/ 3023537 w 4981578"/>
              <a:gd name="connsiteY47" fmla="*/ 497085 h 3439258"/>
              <a:gd name="connsiteX48" fmla="*/ 3286096 w 4981578"/>
              <a:gd name="connsiteY48" fmla="*/ 497085 h 3439258"/>
              <a:gd name="connsiteX49" fmla="*/ 3305925 w 4981578"/>
              <a:gd name="connsiteY49" fmla="*/ 493667 h 3439258"/>
              <a:gd name="connsiteX50" fmla="*/ 3137723 w 4981578"/>
              <a:gd name="connsiteY50" fmla="*/ 410933 h 3439258"/>
              <a:gd name="connsiteX51" fmla="*/ 2993452 w 4981578"/>
              <a:gd name="connsiteY51" fmla="*/ 302217 h 3439258"/>
              <a:gd name="connsiteX52" fmla="*/ 2810891 w 4981578"/>
              <a:gd name="connsiteY52" fmla="*/ 17778 h 3439258"/>
              <a:gd name="connsiteX53" fmla="*/ 2799267 w 4981578"/>
              <a:gd name="connsiteY53" fmla="*/ 0 h 3439258"/>
              <a:gd name="connsiteX54" fmla="*/ 2791062 w 4981578"/>
              <a:gd name="connsiteY54" fmla="*/ 17094 h 3439258"/>
              <a:gd name="connsiteX55" fmla="*/ 2659782 w 4981578"/>
              <a:gd name="connsiteY55" fmla="*/ 239996 h 3439258"/>
              <a:gd name="connsiteX56" fmla="*/ 2476538 w 4981578"/>
              <a:gd name="connsiteY56" fmla="*/ 404096 h 3439258"/>
              <a:gd name="connsiteX57" fmla="*/ 2308336 w 4981578"/>
              <a:gd name="connsiteY57" fmla="*/ 486829 h 3439258"/>
              <a:gd name="connsiteX58" fmla="*/ 2296028 w 4981578"/>
              <a:gd name="connsiteY58" fmla="*/ 497769 h 3439258"/>
              <a:gd name="connsiteX59" fmla="*/ 2598245 w 4981578"/>
              <a:gd name="connsiteY59" fmla="*/ 497769 h 3439258"/>
              <a:gd name="connsiteX60" fmla="*/ 2348677 w 4981578"/>
              <a:gd name="connsiteY60" fmla="*/ 722039 h 3439258"/>
              <a:gd name="connsiteX61" fmla="*/ 2105262 w 4981578"/>
              <a:gd name="connsiteY61" fmla="*/ 841695 h 3439258"/>
              <a:gd name="connsiteX62" fmla="*/ 2087485 w 4981578"/>
              <a:gd name="connsiteY62" fmla="*/ 854686 h 3439258"/>
              <a:gd name="connsiteX63" fmla="*/ 2460128 w 4981578"/>
              <a:gd name="connsiteY63" fmla="*/ 854686 h 3439258"/>
              <a:gd name="connsiteX64" fmla="*/ 2455342 w 4981578"/>
              <a:gd name="connsiteY64" fmla="*/ 862891 h 3439258"/>
              <a:gd name="connsiteX65" fmla="*/ 2221499 w 4981578"/>
              <a:gd name="connsiteY65" fmla="*/ 1045452 h 3439258"/>
              <a:gd name="connsiteX66" fmla="*/ 1907659 w 4981578"/>
              <a:gd name="connsiteY66" fmla="*/ 1199979 h 3439258"/>
              <a:gd name="connsiteX67" fmla="*/ 1893300 w 4981578"/>
              <a:gd name="connsiteY67" fmla="*/ 1209552 h 3439258"/>
              <a:gd name="connsiteX68" fmla="*/ 1914496 w 4981578"/>
              <a:gd name="connsiteY68" fmla="*/ 1211603 h 3439258"/>
              <a:gd name="connsiteX69" fmla="*/ 2614655 w 4981578"/>
              <a:gd name="connsiteY69" fmla="*/ 1211603 h 3439258"/>
              <a:gd name="connsiteX70" fmla="*/ 2638586 w 4981578"/>
              <a:gd name="connsiteY70" fmla="*/ 1234167 h 3439258"/>
              <a:gd name="connsiteX71" fmla="*/ 2637903 w 4981578"/>
              <a:gd name="connsiteY71" fmla="*/ 1648518 h 3439258"/>
              <a:gd name="connsiteX72" fmla="*/ 2617390 w 4981578"/>
              <a:gd name="connsiteY72" fmla="*/ 1661510 h 3439258"/>
              <a:gd name="connsiteX73" fmla="*/ 2048511 w 4981578"/>
              <a:gd name="connsiteY73" fmla="*/ 1394848 h 3439258"/>
              <a:gd name="connsiteX74" fmla="*/ 1433137 w 4981578"/>
              <a:gd name="connsiteY74" fmla="*/ 1084426 h 3439258"/>
              <a:gd name="connsiteX75" fmla="*/ 1411941 w 4981578"/>
              <a:gd name="connsiteY75" fmla="*/ 1076221 h 3439258"/>
              <a:gd name="connsiteX76" fmla="*/ 1411257 w 4981578"/>
              <a:gd name="connsiteY76" fmla="*/ 1098784 h 3439258"/>
              <a:gd name="connsiteX77" fmla="*/ 1335361 w 4981578"/>
              <a:gd name="connsiteY77" fmla="*/ 1291601 h 3439258"/>
              <a:gd name="connsiteX78" fmla="*/ 963402 w 4981578"/>
              <a:gd name="connsiteY78" fmla="*/ 1956889 h 3439258"/>
              <a:gd name="connsiteX79" fmla="*/ 309738 w 4981578"/>
              <a:gd name="connsiteY79" fmla="*/ 2844395 h 3439258"/>
              <a:gd name="connsiteX80" fmla="*/ 0 w 4981578"/>
              <a:gd name="connsiteY80" fmla="*/ 3185586 h 3439258"/>
              <a:gd name="connsiteX81" fmla="*/ 4404026 w 4981578"/>
              <a:gd name="connsiteY81" fmla="*/ 3323019 h 3439258"/>
              <a:gd name="connsiteX82" fmla="*/ 4937350 w 4981578"/>
              <a:gd name="connsiteY82" fmla="*/ 3439257 h 3439258"/>
              <a:gd name="connsiteX83" fmla="*/ 3830360 w 4981578"/>
              <a:gd name="connsiteY83" fmla="*/ 2110049 h 3439258"/>
              <a:gd name="connsiteX84" fmla="*/ 3809848 w 4981578"/>
              <a:gd name="connsiteY84" fmla="*/ 2125091 h 3439258"/>
              <a:gd name="connsiteX85" fmla="*/ 2939436 w 4981578"/>
              <a:gd name="connsiteY85" fmla="*/ 1802362 h 3439258"/>
              <a:gd name="connsiteX86" fmla="*/ 2919607 w 4981578"/>
              <a:gd name="connsiteY86" fmla="*/ 1772277 h 3439258"/>
              <a:gd name="connsiteX87" fmla="*/ 2919607 w 4981578"/>
              <a:gd name="connsiteY87" fmla="*/ 1236218 h 3439258"/>
              <a:gd name="connsiteX88" fmla="*/ 2939436 w 4981578"/>
              <a:gd name="connsiteY88" fmla="*/ 1213654 h 3439258"/>
              <a:gd name="connsiteX89" fmla="*/ 3671731 w 4981578"/>
              <a:gd name="connsiteY89" fmla="*/ 1214338 h 3439258"/>
              <a:gd name="connsiteX90" fmla="*/ 3685406 w 4981578"/>
              <a:gd name="connsiteY90" fmla="*/ 1215022 h 3439258"/>
              <a:gd name="connsiteX91" fmla="*/ 3645748 w 4981578"/>
              <a:gd name="connsiteY91" fmla="*/ 1251944 h 3439258"/>
              <a:gd name="connsiteX92" fmla="*/ 3545237 w 4981578"/>
              <a:gd name="connsiteY92" fmla="*/ 1316216 h 3439258"/>
              <a:gd name="connsiteX93" fmla="*/ 3320967 w 4981578"/>
              <a:gd name="connsiteY93" fmla="*/ 1426300 h 3439258"/>
              <a:gd name="connsiteX94" fmla="*/ 3304558 w 4981578"/>
              <a:gd name="connsiteY94" fmla="*/ 1438607 h 3439258"/>
              <a:gd name="connsiteX95" fmla="*/ 3657372 w 4981578"/>
              <a:gd name="connsiteY95" fmla="*/ 1438607 h 3439258"/>
              <a:gd name="connsiteX96" fmla="*/ 3659423 w 4981578"/>
              <a:gd name="connsiteY96" fmla="*/ 1442710 h 3439258"/>
              <a:gd name="connsiteX97" fmla="*/ 3582843 w 4981578"/>
              <a:gd name="connsiteY97" fmla="*/ 1518606 h 3439258"/>
              <a:gd name="connsiteX98" fmla="*/ 3407804 w 4981578"/>
              <a:gd name="connsiteY98" fmla="*/ 1634160 h 3439258"/>
              <a:gd name="connsiteX99" fmla="*/ 3130202 w 4981578"/>
              <a:gd name="connsiteY99" fmla="*/ 1770226 h 3439258"/>
              <a:gd name="connsiteX100" fmla="*/ 3115159 w 4981578"/>
              <a:gd name="connsiteY100" fmla="*/ 1781849 h 3439258"/>
              <a:gd name="connsiteX101" fmla="*/ 3135672 w 4981578"/>
              <a:gd name="connsiteY101" fmla="*/ 1781849 h 3439258"/>
              <a:gd name="connsiteX102" fmla="*/ 3803694 w 4981578"/>
              <a:gd name="connsiteY102" fmla="*/ 1781849 h 3439258"/>
              <a:gd name="connsiteX103" fmla="*/ 3830360 w 4981578"/>
              <a:gd name="connsiteY103" fmla="*/ 1807832 h 3439258"/>
              <a:gd name="connsiteX104" fmla="*/ 3830360 w 4981578"/>
              <a:gd name="connsiteY104" fmla="*/ 2110049 h 3439258"/>
              <a:gd name="connsiteX0" fmla="*/ 4404026 w 4986517"/>
              <a:gd name="connsiteY0" fmla="*/ 3323019 h 3323054"/>
              <a:gd name="connsiteX1" fmla="*/ 4948973 w 4986517"/>
              <a:gd name="connsiteY1" fmla="*/ 3175329 h 3323054"/>
              <a:gd name="connsiteX2" fmla="*/ 4922991 w 4986517"/>
              <a:gd name="connsiteY2" fmla="*/ 3142509 h 3323054"/>
              <a:gd name="connsiteX3" fmla="*/ 4637184 w 4986517"/>
              <a:gd name="connsiteY3" fmla="*/ 3078921 h 3323054"/>
              <a:gd name="connsiteX4" fmla="*/ 4609834 w 4986517"/>
              <a:gd name="connsiteY4" fmla="*/ 3063878 h 3323054"/>
              <a:gd name="connsiteX5" fmla="*/ 4373257 w 4986517"/>
              <a:gd name="connsiteY5" fmla="*/ 2750721 h 3323054"/>
              <a:gd name="connsiteX6" fmla="*/ 4104544 w 4986517"/>
              <a:gd name="connsiteY6" fmla="*/ 2218765 h 3323054"/>
              <a:gd name="connsiteX7" fmla="*/ 4097022 w 4986517"/>
              <a:gd name="connsiteY7" fmla="*/ 2180475 h 3323054"/>
              <a:gd name="connsiteX8" fmla="*/ 4097022 w 4986517"/>
              <a:gd name="connsiteY8" fmla="*/ 1807148 h 3323054"/>
              <a:gd name="connsiteX9" fmla="*/ 4123689 w 4986517"/>
              <a:gd name="connsiteY9" fmla="*/ 1781166 h 3323054"/>
              <a:gd name="connsiteX10" fmla="*/ 4834104 w 4986517"/>
              <a:gd name="connsiteY10" fmla="*/ 1781166 h 3323054"/>
              <a:gd name="connsiteX11" fmla="*/ 4857351 w 4986517"/>
              <a:gd name="connsiteY11" fmla="*/ 1778431 h 3323054"/>
              <a:gd name="connsiteX12" fmla="*/ 4839574 w 4986517"/>
              <a:gd name="connsiteY12" fmla="*/ 1768858 h 3323054"/>
              <a:gd name="connsiteX13" fmla="*/ 4568809 w 4986517"/>
              <a:gd name="connsiteY13" fmla="*/ 1636211 h 3323054"/>
              <a:gd name="connsiteX14" fmla="*/ 4321292 w 4986517"/>
              <a:gd name="connsiteY14" fmla="*/ 1451599 h 3323054"/>
              <a:gd name="connsiteX15" fmla="*/ 4314455 w 4986517"/>
              <a:gd name="connsiteY15" fmla="*/ 1437240 h 3323054"/>
              <a:gd name="connsiteX16" fmla="*/ 4666585 w 4986517"/>
              <a:gd name="connsiteY16" fmla="*/ 1437240 h 3323054"/>
              <a:gd name="connsiteX17" fmla="*/ 4652226 w 4986517"/>
              <a:gd name="connsiteY17" fmla="*/ 1426300 h 3323054"/>
              <a:gd name="connsiteX18" fmla="*/ 4464195 w 4986517"/>
              <a:gd name="connsiteY18" fmla="*/ 1334678 h 3323054"/>
              <a:gd name="connsiteX19" fmla="*/ 4191380 w 4986517"/>
              <a:gd name="connsiteY19" fmla="*/ 1112459 h 3323054"/>
              <a:gd name="connsiteX20" fmla="*/ 4183175 w 4986517"/>
              <a:gd name="connsiteY20" fmla="*/ 1097417 h 3323054"/>
              <a:gd name="connsiteX21" fmla="*/ 4199585 w 4986517"/>
              <a:gd name="connsiteY21" fmla="*/ 1094682 h 3323054"/>
              <a:gd name="connsiteX22" fmla="*/ 4447786 w 4986517"/>
              <a:gd name="connsiteY22" fmla="*/ 1094682 h 3323054"/>
              <a:gd name="connsiteX23" fmla="*/ 4466247 w 4986517"/>
              <a:gd name="connsiteY23" fmla="*/ 1093998 h 3323054"/>
              <a:gd name="connsiteX24" fmla="*/ 4358214 w 4986517"/>
              <a:gd name="connsiteY24" fmla="*/ 1037247 h 3323054"/>
              <a:gd name="connsiteX25" fmla="*/ 4143518 w 4986517"/>
              <a:gd name="connsiteY25" fmla="*/ 878617 h 3323054"/>
              <a:gd name="connsiteX26" fmla="*/ 3994460 w 4986517"/>
              <a:gd name="connsiteY26" fmla="*/ 635886 h 3323054"/>
              <a:gd name="connsiteX27" fmla="*/ 3984204 w 4986517"/>
              <a:gd name="connsiteY27" fmla="*/ 619476 h 3323054"/>
              <a:gd name="connsiteX28" fmla="*/ 3973948 w 4986517"/>
              <a:gd name="connsiteY28" fmla="*/ 635886 h 3323054"/>
              <a:gd name="connsiteX29" fmla="*/ 3857710 w 4986517"/>
              <a:gd name="connsiteY29" fmla="*/ 836225 h 3323054"/>
              <a:gd name="connsiteX30" fmla="*/ 3634125 w 4986517"/>
              <a:gd name="connsiteY30" fmla="*/ 1024939 h 3323054"/>
              <a:gd name="connsiteX31" fmla="*/ 3512417 w 4986517"/>
              <a:gd name="connsiteY31" fmla="*/ 1084426 h 3323054"/>
              <a:gd name="connsiteX32" fmla="*/ 3502845 w 4986517"/>
              <a:gd name="connsiteY32" fmla="*/ 1093998 h 3323054"/>
              <a:gd name="connsiteX33" fmla="*/ 3517203 w 4986517"/>
              <a:gd name="connsiteY33" fmla="*/ 1093998 h 3323054"/>
              <a:gd name="connsiteX34" fmla="*/ 3768823 w 4986517"/>
              <a:gd name="connsiteY34" fmla="*/ 1093998 h 3323054"/>
              <a:gd name="connsiteX35" fmla="*/ 3785233 w 4986517"/>
              <a:gd name="connsiteY35" fmla="*/ 1097417 h 3323054"/>
              <a:gd name="connsiteX36" fmla="*/ 3777028 w 4986517"/>
              <a:gd name="connsiteY36" fmla="*/ 1112459 h 3323054"/>
              <a:gd name="connsiteX37" fmla="*/ 3712072 w 4986517"/>
              <a:gd name="connsiteY37" fmla="*/ 1188356 h 3323054"/>
              <a:gd name="connsiteX38" fmla="*/ 3679935 w 4986517"/>
              <a:gd name="connsiteY38" fmla="*/ 1193825 h 3323054"/>
              <a:gd name="connsiteX39" fmla="*/ 3405752 w 4986517"/>
              <a:gd name="connsiteY39" fmla="*/ 1059127 h 3323054"/>
              <a:gd name="connsiteX40" fmla="*/ 3151398 w 4986517"/>
              <a:gd name="connsiteY40" fmla="*/ 869045 h 3323054"/>
              <a:gd name="connsiteX41" fmla="*/ 3144560 w 4986517"/>
              <a:gd name="connsiteY41" fmla="*/ 854002 h 3323054"/>
              <a:gd name="connsiteX42" fmla="*/ 3511733 w 4986517"/>
              <a:gd name="connsiteY42" fmla="*/ 854002 h 3323054"/>
              <a:gd name="connsiteX43" fmla="*/ 3502845 w 4986517"/>
              <a:gd name="connsiteY43" fmla="*/ 845797 h 3323054"/>
              <a:gd name="connsiteX44" fmla="*/ 3337377 w 4986517"/>
              <a:gd name="connsiteY44" fmla="*/ 765115 h 3323054"/>
              <a:gd name="connsiteX45" fmla="*/ 3015332 w 4986517"/>
              <a:gd name="connsiteY45" fmla="*/ 514863 h 3323054"/>
              <a:gd name="connsiteX46" fmla="*/ 3007127 w 4986517"/>
              <a:gd name="connsiteY46" fmla="*/ 499820 h 3323054"/>
              <a:gd name="connsiteX47" fmla="*/ 3023537 w 4986517"/>
              <a:gd name="connsiteY47" fmla="*/ 497085 h 3323054"/>
              <a:gd name="connsiteX48" fmla="*/ 3286096 w 4986517"/>
              <a:gd name="connsiteY48" fmla="*/ 497085 h 3323054"/>
              <a:gd name="connsiteX49" fmla="*/ 3305925 w 4986517"/>
              <a:gd name="connsiteY49" fmla="*/ 493667 h 3323054"/>
              <a:gd name="connsiteX50" fmla="*/ 3137723 w 4986517"/>
              <a:gd name="connsiteY50" fmla="*/ 410933 h 3323054"/>
              <a:gd name="connsiteX51" fmla="*/ 2993452 w 4986517"/>
              <a:gd name="connsiteY51" fmla="*/ 302217 h 3323054"/>
              <a:gd name="connsiteX52" fmla="*/ 2810891 w 4986517"/>
              <a:gd name="connsiteY52" fmla="*/ 17778 h 3323054"/>
              <a:gd name="connsiteX53" fmla="*/ 2799267 w 4986517"/>
              <a:gd name="connsiteY53" fmla="*/ 0 h 3323054"/>
              <a:gd name="connsiteX54" fmla="*/ 2791062 w 4986517"/>
              <a:gd name="connsiteY54" fmla="*/ 17094 h 3323054"/>
              <a:gd name="connsiteX55" fmla="*/ 2659782 w 4986517"/>
              <a:gd name="connsiteY55" fmla="*/ 239996 h 3323054"/>
              <a:gd name="connsiteX56" fmla="*/ 2476538 w 4986517"/>
              <a:gd name="connsiteY56" fmla="*/ 404096 h 3323054"/>
              <a:gd name="connsiteX57" fmla="*/ 2308336 w 4986517"/>
              <a:gd name="connsiteY57" fmla="*/ 486829 h 3323054"/>
              <a:gd name="connsiteX58" fmla="*/ 2296028 w 4986517"/>
              <a:gd name="connsiteY58" fmla="*/ 497769 h 3323054"/>
              <a:gd name="connsiteX59" fmla="*/ 2598245 w 4986517"/>
              <a:gd name="connsiteY59" fmla="*/ 497769 h 3323054"/>
              <a:gd name="connsiteX60" fmla="*/ 2348677 w 4986517"/>
              <a:gd name="connsiteY60" fmla="*/ 722039 h 3323054"/>
              <a:gd name="connsiteX61" fmla="*/ 2105262 w 4986517"/>
              <a:gd name="connsiteY61" fmla="*/ 841695 h 3323054"/>
              <a:gd name="connsiteX62" fmla="*/ 2087485 w 4986517"/>
              <a:gd name="connsiteY62" fmla="*/ 854686 h 3323054"/>
              <a:gd name="connsiteX63" fmla="*/ 2460128 w 4986517"/>
              <a:gd name="connsiteY63" fmla="*/ 854686 h 3323054"/>
              <a:gd name="connsiteX64" fmla="*/ 2455342 w 4986517"/>
              <a:gd name="connsiteY64" fmla="*/ 862891 h 3323054"/>
              <a:gd name="connsiteX65" fmla="*/ 2221499 w 4986517"/>
              <a:gd name="connsiteY65" fmla="*/ 1045452 h 3323054"/>
              <a:gd name="connsiteX66" fmla="*/ 1907659 w 4986517"/>
              <a:gd name="connsiteY66" fmla="*/ 1199979 h 3323054"/>
              <a:gd name="connsiteX67" fmla="*/ 1893300 w 4986517"/>
              <a:gd name="connsiteY67" fmla="*/ 1209552 h 3323054"/>
              <a:gd name="connsiteX68" fmla="*/ 1914496 w 4986517"/>
              <a:gd name="connsiteY68" fmla="*/ 1211603 h 3323054"/>
              <a:gd name="connsiteX69" fmla="*/ 2614655 w 4986517"/>
              <a:gd name="connsiteY69" fmla="*/ 1211603 h 3323054"/>
              <a:gd name="connsiteX70" fmla="*/ 2638586 w 4986517"/>
              <a:gd name="connsiteY70" fmla="*/ 1234167 h 3323054"/>
              <a:gd name="connsiteX71" fmla="*/ 2637903 w 4986517"/>
              <a:gd name="connsiteY71" fmla="*/ 1648518 h 3323054"/>
              <a:gd name="connsiteX72" fmla="*/ 2617390 w 4986517"/>
              <a:gd name="connsiteY72" fmla="*/ 1661510 h 3323054"/>
              <a:gd name="connsiteX73" fmla="*/ 2048511 w 4986517"/>
              <a:gd name="connsiteY73" fmla="*/ 1394848 h 3323054"/>
              <a:gd name="connsiteX74" fmla="*/ 1433137 w 4986517"/>
              <a:gd name="connsiteY74" fmla="*/ 1084426 h 3323054"/>
              <a:gd name="connsiteX75" fmla="*/ 1411941 w 4986517"/>
              <a:gd name="connsiteY75" fmla="*/ 1076221 h 3323054"/>
              <a:gd name="connsiteX76" fmla="*/ 1411257 w 4986517"/>
              <a:gd name="connsiteY76" fmla="*/ 1098784 h 3323054"/>
              <a:gd name="connsiteX77" fmla="*/ 1335361 w 4986517"/>
              <a:gd name="connsiteY77" fmla="*/ 1291601 h 3323054"/>
              <a:gd name="connsiteX78" fmla="*/ 963402 w 4986517"/>
              <a:gd name="connsiteY78" fmla="*/ 1956889 h 3323054"/>
              <a:gd name="connsiteX79" fmla="*/ 309738 w 4986517"/>
              <a:gd name="connsiteY79" fmla="*/ 2844395 h 3323054"/>
              <a:gd name="connsiteX80" fmla="*/ 0 w 4986517"/>
              <a:gd name="connsiteY80" fmla="*/ 3185586 h 3323054"/>
              <a:gd name="connsiteX81" fmla="*/ 4404026 w 4986517"/>
              <a:gd name="connsiteY81" fmla="*/ 3323019 h 3323054"/>
              <a:gd name="connsiteX82" fmla="*/ 3830360 w 4986517"/>
              <a:gd name="connsiteY82" fmla="*/ 2110049 h 3323054"/>
              <a:gd name="connsiteX83" fmla="*/ 3809848 w 4986517"/>
              <a:gd name="connsiteY83" fmla="*/ 2125091 h 3323054"/>
              <a:gd name="connsiteX84" fmla="*/ 2939436 w 4986517"/>
              <a:gd name="connsiteY84" fmla="*/ 1802362 h 3323054"/>
              <a:gd name="connsiteX85" fmla="*/ 2919607 w 4986517"/>
              <a:gd name="connsiteY85" fmla="*/ 1772277 h 3323054"/>
              <a:gd name="connsiteX86" fmla="*/ 2919607 w 4986517"/>
              <a:gd name="connsiteY86" fmla="*/ 1236218 h 3323054"/>
              <a:gd name="connsiteX87" fmla="*/ 2939436 w 4986517"/>
              <a:gd name="connsiteY87" fmla="*/ 1213654 h 3323054"/>
              <a:gd name="connsiteX88" fmla="*/ 3671731 w 4986517"/>
              <a:gd name="connsiteY88" fmla="*/ 1214338 h 3323054"/>
              <a:gd name="connsiteX89" fmla="*/ 3685406 w 4986517"/>
              <a:gd name="connsiteY89" fmla="*/ 1215022 h 3323054"/>
              <a:gd name="connsiteX90" fmla="*/ 3645748 w 4986517"/>
              <a:gd name="connsiteY90" fmla="*/ 1251944 h 3323054"/>
              <a:gd name="connsiteX91" fmla="*/ 3545237 w 4986517"/>
              <a:gd name="connsiteY91" fmla="*/ 1316216 h 3323054"/>
              <a:gd name="connsiteX92" fmla="*/ 3320967 w 4986517"/>
              <a:gd name="connsiteY92" fmla="*/ 1426300 h 3323054"/>
              <a:gd name="connsiteX93" fmla="*/ 3304558 w 4986517"/>
              <a:gd name="connsiteY93" fmla="*/ 1438607 h 3323054"/>
              <a:gd name="connsiteX94" fmla="*/ 3657372 w 4986517"/>
              <a:gd name="connsiteY94" fmla="*/ 1438607 h 3323054"/>
              <a:gd name="connsiteX95" fmla="*/ 3659423 w 4986517"/>
              <a:gd name="connsiteY95" fmla="*/ 1442710 h 3323054"/>
              <a:gd name="connsiteX96" fmla="*/ 3582843 w 4986517"/>
              <a:gd name="connsiteY96" fmla="*/ 1518606 h 3323054"/>
              <a:gd name="connsiteX97" fmla="*/ 3407804 w 4986517"/>
              <a:gd name="connsiteY97" fmla="*/ 1634160 h 3323054"/>
              <a:gd name="connsiteX98" fmla="*/ 3130202 w 4986517"/>
              <a:gd name="connsiteY98" fmla="*/ 1770226 h 3323054"/>
              <a:gd name="connsiteX99" fmla="*/ 3115159 w 4986517"/>
              <a:gd name="connsiteY99" fmla="*/ 1781849 h 3323054"/>
              <a:gd name="connsiteX100" fmla="*/ 3135672 w 4986517"/>
              <a:gd name="connsiteY100" fmla="*/ 1781849 h 3323054"/>
              <a:gd name="connsiteX101" fmla="*/ 3803694 w 4986517"/>
              <a:gd name="connsiteY101" fmla="*/ 1781849 h 3323054"/>
              <a:gd name="connsiteX102" fmla="*/ 3830360 w 4986517"/>
              <a:gd name="connsiteY102" fmla="*/ 1807832 h 3323054"/>
              <a:gd name="connsiteX103" fmla="*/ 3830360 w 4986517"/>
              <a:gd name="connsiteY103" fmla="*/ 2110049 h 3323054"/>
              <a:gd name="connsiteX0" fmla="*/ 4404026 w 4960797"/>
              <a:gd name="connsiteY0" fmla="*/ 3323019 h 3323054"/>
              <a:gd name="connsiteX1" fmla="*/ 4922991 w 4960797"/>
              <a:gd name="connsiteY1" fmla="*/ 3142509 h 3323054"/>
              <a:gd name="connsiteX2" fmla="*/ 4637184 w 4960797"/>
              <a:gd name="connsiteY2" fmla="*/ 3078921 h 3323054"/>
              <a:gd name="connsiteX3" fmla="*/ 4609834 w 4960797"/>
              <a:gd name="connsiteY3" fmla="*/ 3063878 h 3323054"/>
              <a:gd name="connsiteX4" fmla="*/ 4373257 w 4960797"/>
              <a:gd name="connsiteY4" fmla="*/ 2750721 h 3323054"/>
              <a:gd name="connsiteX5" fmla="*/ 4104544 w 4960797"/>
              <a:gd name="connsiteY5" fmla="*/ 2218765 h 3323054"/>
              <a:gd name="connsiteX6" fmla="*/ 4097022 w 4960797"/>
              <a:gd name="connsiteY6" fmla="*/ 2180475 h 3323054"/>
              <a:gd name="connsiteX7" fmla="*/ 4097022 w 4960797"/>
              <a:gd name="connsiteY7" fmla="*/ 1807148 h 3323054"/>
              <a:gd name="connsiteX8" fmla="*/ 4123689 w 4960797"/>
              <a:gd name="connsiteY8" fmla="*/ 1781166 h 3323054"/>
              <a:gd name="connsiteX9" fmla="*/ 4834104 w 4960797"/>
              <a:gd name="connsiteY9" fmla="*/ 1781166 h 3323054"/>
              <a:gd name="connsiteX10" fmla="*/ 4857351 w 4960797"/>
              <a:gd name="connsiteY10" fmla="*/ 1778431 h 3323054"/>
              <a:gd name="connsiteX11" fmla="*/ 4839574 w 4960797"/>
              <a:gd name="connsiteY11" fmla="*/ 1768858 h 3323054"/>
              <a:gd name="connsiteX12" fmla="*/ 4568809 w 4960797"/>
              <a:gd name="connsiteY12" fmla="*/ 1636211 h 3323054"/>
              <a:gd name="connsiteX13" fmla="*/ 4321292 w 4960797"/>
              <a:gd name="connsiteY13" fmla="*/ 1451599 h 3323054"/>
              <a:gd name="connsiteX14" fmla="*/ 4314455 w 4960797"/>
              <a:gd name="connsiteY14" fmla="*/ 1437240 h 3323054"/>
              <a:gd name="connsiteX15" fmla="*/ 4666585 w 4960797"/>
              <a:gd name="connsiteY15" fmla="*/ 1437240 h 3323054"/>
              <a:gd name="connsiteX16" fmla="*/ 4652226 w 4960797"/>
              <a:gd name="connsiteY16" fmla="*/ 1426300 h 3323054"/>
              <a:gd name="connsiteX17" fmla="*/ 4464195 w 4960797"/>
              <a:gd name="connsiteY17" fmla="*/ 1334678 h 3323054"/>
              <a:gd name="connsiteX18" fmla="*/ 4191380 w 4960797"/>
              <a:gd name="connsiteY18" fmla="*/ 1112459 h 3323054"/>
              <a:gd name="connsiteX19" fmla="*/ 4183175 w 4960797"/>
              <a:gd name="connsiteY19" fmla="*/ 1097417 h 3323054"/>
              <a:gd name="connsiteX20" fmla="*/ 4199585 w 4960797"/>
              <a:gd name="connsiteY20" fmla="*/ 1094682 h 3323054"/>
              <a:gd name="connsiteX21" fmla="*/ 4447786 w 4960797"/>
              <a:gd name="connsiteY21" fmla="*/ 1094682 h 3323054"/>
              <a:gd name="connsiteX22" fmla="*/ 4466247 w 4960797"/>
              <a:gd name="connsiteY22" fmla="*/ 1093998 h 3323054"/>
              <a:gd name="connsiteX23" fmla="*/ 4358214 w 4960797"/>
              <a:gd name="connsiteY23" fmla="*/ 1037247 h 3323054"/>
              <a:gd name="connsiteX24" fmla="*/ 4143518 w 4960797"/>
              <a:gd name="connsiteY24" fmla="*/ 878617 h 3323054"/>
              <a:gd name="connsiteX25" fmla="*/ 3994460 w 4960797"/>
              <a:gd name="connsiteY25" fmla="*/ 635886 h 3323054"/>
              <a:gd name="connsiteX26" fmla="*/ 3984204 w 4960797"/>
              <a:gd name="connsiteY26" fmla="*/ 619476 h 3323054"/>
              <a:gd name="connsiteX27" fmla="*/ 3973948 w 4960797"/>
              <a:gd name="connsiteY27" fmla="*/ 635886 h 3323054"/>
              <a:gd name="connsiteX28" fmla="*/ 3857710 w 4960797"/>
              <a:gd name="connsiteY28" fmla="*/ 836225 h 3323054"/>
              <a:gd name="connsiteX29" fmla="*/ 3634125 w 4960797"/>
              <a:gd name="connsiteY29" fmla="*/ 1024939 h 3323054"/>
              <a:gd name="connsiteX30" fmla="*/ 3512417 w 4960797"/>
              <a:gd name="connsiteY30" fmla="*/ 1084426 h 3323054"/>
              <a:gd name="connsiteX31" fmla="*/ 3502845 w 4960797"/>
              <a:gd name="connsiteY31" fmla="*/ 1093998 h 3323054"/>
              <a:gd name="connsiteX32" fmla="*/ 3517203 w 4960797"/>
              <a:gd name="connsiteY32" fmla="*/ 1093998 h 3323054"/>
              <a:gd name="connsiteX33" fmla="*/ 3768823 w 4960797"/>
              <a:gd name="connsiteY33" fmla="*/ 1093998 h 3323054"/>
              <a:gd name="connsiteX34" fmla="*/ 3785233 w 4960797"/>
              <a:gd name="connsiteY34" fmla="*/ 1097417 h 3323054"/>
              <a:gd name="connsiteX35" fmla="*/ 3777028 w 4960797"/>
              <a:gd name="connsiteY35" fmla="*/ 1112459 h 3323054"/>
              <a:gd name="connsiteX36" fmla="*/ 3712072 w 4960797"/>
              <a:gd name="connsiteY36" fmla="*/ 1188356 h 3323054"/>
              <a:gd name="connsiteX37" fmla="*/ 3679935 w 4960797"/>
              <a:gd name="connsiteY37" fmla="*/ 1193825 h 3323054"/>
              <a:gd name="connsiteX38" fmla="*/ 3405752 w 4960797"/>
              <a:gd name="connsiteY38" fmla="*/ 1059127 h 3323054"/>
              <a:gd name="connsiteX39" fmla="*/ 3151398 w 4960797"/>
              <a:gd name="connsiteY39" fmla="*/ 869045 h 3323054"/>
              <a:gd name="connsiteX40" fmla="*/ 3144560 w 4960797"/>
              <a:gd name="connsiteY40" fmla="*/ 854002 h 3323054"/>
              <a:gd name="connsiteX41" fmla="*/ 3511733 w 4960797"/>
              <a:gd name="connsiteY41" fmla="*/ 854002 h 3323054"/>
              <a:gd name="connsiteX42" fmla="*/ 3502845 w 4960797"/>
              <a:gd name="connsiteY42" fmla="*/ 845797 h 3323054"/>
              <a:gd name="connsiteX43" fmla="*/ 3337377 w 4960797"/>
              <a:gd name="connsiteY43" fmla="*/ 765115 h 3323054"/>
              <a:gd name="connsiteX44" fmla="*/ 3015332 w 4960797"/>
              <a:gd name="connsiteY44" fmla="*/ 514863 h 3323054"/>
              <a:gd name="connsiteX45" fmla="*/ 3007127 w 4960797"/>
              <a:gd name="connsiteY45" fmla="*/ 499820 h 3323054"/>
              <a:gd name="connsiteX46" fmla="*/ 3023537 w 4960797"/>
              <a:gd name="connsiteY46" fmla="*/ 497085 h 3323054"/>
              <a:gd name="connsiteX47" fmla="*/ 3286096 w 4960797"/>
              <a:gd name="connsiteY47" fmla="*/ 497085 h 3323054"/>
              <a:gd name="connsiteX48" fmla="*/ 3305925 w 4960797"/>
              <a:gd name="connsiteY48" fmla="*/ 493667 h 3323054"/>
              <a:gd name="connsiteX49" fmla="*/ 3137723 w 4960797"/>
              <a:gd name="connsiteY49" fmla="*/ 410933 h 3323054"/>
              <a:gd name="connsiteX50" fmla="*/ 2993452 w 4960797"/>
              <a:gd name="connsiteY50" fmla="*/ 302217 h 3323054"/>
              <a:gd name="connsiteX51" fmla="*/ 2810891 w 4960797"/>
              <a:gd name="connsiteY51" fmla="*/ 17778 h 3323054"/>
              <a:gd name="connsiteX52" fmla="*/ 2799267 w 4960797"/>
              <a:gd name="connsiteY52" fmla="*/ 0 h 3323054"/>
              <a:gd name="connsiteX53" fmla="*/ 2791062 w 4960797"/>
              <a:gd name="connsiteY53" fmla="*/ 17094 h 3323054"/>
              <a:gd name="connsiteX54" fmla="*/ 2659782 w 4960797"/>
              <a:gd name="connsiteY54" fmla="*/ 239996 h 3323054"/>
              <a:gd name="connsiteX55" fmla="*/ 2476538 w 4960797"/>
              <a:gd name="connsiteY55" fmla="*/ 404096 h 3323054"/>
              <a:gd name="connsiteX56" fmla="*/ 2308336 w 4960797"/>
              <a:gd name="connsiteY56" fmla="*/ 486829 h 3323054"/>
              <a:gd name="connsiteX57" fmla="*/ 2296028 w 4960797"/>
              <a:gd name="connsiteY57" fmla="*/ 497769 h 3323054"/>
              <a:gd name="connsiteX58" fmla="*/ 2598245 w 4960797"/>
              <a:gd name="connsiteY58" fmla="*/ 497769 h 3323054"/>
              <a:gd name="connsiteX59" fmla="*/ 2348677 w 4960797"/>
              <a:gd name="connsiteY59" fmla="*/ 722039 h 3323054"/>
              <a:gd name="connsiteX60" fmla="*/ 2105262 w 4960797"/>
              <a:gd name="connsiteY60" fmla="*/ 841695 h 3323054"/>
              <a:gd name="connsiteX61" fmla="*/ 2087485 w 4960797"/>
              <a:gd name="connsiteY61" fmla="*/ 854686 h 3323054"/>
              <a:gd name="connsiteX62" fmla="*/ 2460128 w 4960797"/>
              <a:gd name="connsiteY62" fmla="*/ 854686 h 3323054"/>
              <a:gd name="connsiteX63" fmla="*/ 2455342 w 4960797"/>
              <a:gd name="connsiteY63" fmla="*/ 862891 h 3323054"/>
              <a:gd name="connsiteX64" fmla="*/ 2221499 w 4960797"/>
              <a:gd name="connsiteY64" fmla="*/ 1045452 h 3323054"/>
              <a:gd name="connsiteX65" fmla="*/ 1907659 w 4960797"/>
              <a:gd name="connsiteY65" fmla="*/ 1199979 h 3323054"/>
              <a:gd name="connsiteX66" fmla="*/ 1893300 w 4960797"/>
              <a:gd name="connsiteY66" fmla="*/ 1209552 h 3323054"/>
              <a:gd name="connsiteX67" fmla="*/ 1914496 w 4960797"/>
              <a:gd name="connsiteY67" fmla="*/ 1211603 h 3323054"/>
              <a:gd name="connsiteX68" fmla="*/ 2614655 w 4960797"/>
              <a:gd name="connsiteY68" fmla="*/ 1211603 h 3323054"/>
              <a:gd name="connsiteX69" fmla="*/ 2638586 w 4960797"/>
              <a:gd name="connsiteY69" fmla="*/ 1234167 h 3323054"/>
              <a:gd name="connsiteX70" fmla="*/ 2637903 w 4960797"/>
              <a:gd name="connsiteY70" fmla="*/ 1648518 h 3323054"/>
              <a:gd name="connsiteX71" fmla="*/ 2617390 w 4960797"/>
              <a:gd name="connsiteY71" fmla="*/ 1661510 h 3323054"/>
              <a:gd name="connsiteX72" fmla="*/ 2048511 w 4960797"/>
              <a:gd name="connsiteY72" fmla="*/ 1394848 h 3323054"/>
              <a:gd name="connsiteX73" fmla="*/ 1433137 w 4960797"/>
              <a:gd name="connsiteY73" fmla="*/ 1084426 h 3323054"/>
              <a:gd name="connsiteX74" fmla="*/ 1411941 w 4960797"/>
              <a:gd name="connsiteY74" fmla="*/ 1076221 h 3323054"/>
              <a:gd name="connsiteX75" fmla="*/ 1411257 w 4960797"/>
              <a:gd name="connsiteY75" fmla="*/ 1098784 h 3323054"/>
              <a:gd name="connsiteX76" fmla="*/ 1335361 w 4960797"/>
              <a:gd name="connsiteY76" fmla="*/ 1291601 h 3323054"/>
              <a:gd name="connsiteX77" fmla="*/ 963402 w 4960797"/>
              <a:gd name="connsiteY77" fmla="*/ 1956889 h 3323054"/>
              <a:gd name="connsiteX78" fmla="*/ 309738 w 4960797"/>
              <a:gd name="connsiteY78" fmla="*/ 2844395 h 3323054"/>
              <a:gd name="connsiteX79" fmla="*/ 0 w 4960797"/>
              <a:gd name="connsiteY79" fmla="*/ 3185586 h 3323054"/>
              <a:gd name="connsiteX80" fmla="*/ 4404026 w 4960797"/>
              <a:gd name="connsiteY80" fmla="*/ 3323019 h 3323054"/>
              <a:gd name="connsiteX81" fmla="*/ 3830360 w 4960797"/>
              <a:gd name="connsiteY81" fmla="*/ 2110049 h 3323054"/>
              <a:gd name="connsiteX82" fmla="*/ 3809848 w 4960797"/>
              <a:gd name="connsiteY82" fmla="*/ 2125091 h 3323054"/>
              <a:gd name="connsiteX83" fmla="*/ 2939436 w 4960797"/>
              <a:gd name="connsiteY83" fmla="*/ 1802362 h 3323054"/>
              <a:gd name="connsiteX84" fmla="*/ 2919607 w 4960797"/>
              <a:gd name="connsiteY84" fmla="*/ 1772277 h 3323054"/>
              <a:gd name="connsiteX85" fmla="*/ 2919607 w 4960797"/>
              <a:gd name="connsiteY85" fmla="*/ 1236218 h 3323054"/>
              <a:gd name="connsiteX86" fmla="*/ 2939436 w 4960797"/>
              <a:gd name="connsiteY86" fmla="*/ 1213654 h 3323054"/>
              <a:gd name="connsiteX87" fmla="*/ 3671731 w 4960797"/>
              <a:gd name="connsiteY87" fmla="*/ 1214338 h 3323054"/>
              <a:gd name="connsiteX88" fmla="*/ 3685406 w 4960797"/>
              <a:gd name="connsiteY88" fmla="*/ 1215022 h 3323054"/>
              <a:gd name="connsiteX89" fmla="*/ 3645748 w 4960797"/>
              <a:gd name="connsiteY89" fmla="*/ 1251944 h 3323054"/>
              <a:gd name="connsiteX90" fmla="*/ 3545237 w 4960797"/>
              <a:gd name="connsiteY90" fmla="*/ 1316216 h 3323054"/>
              <a:gd name="connsiteX91" fmla="*/ 3320967 w 4960797"/>
              <a:gd name="connsiteY91" fmla="*/ 1426300 h 3323054"/>
              <a:gd name="connsiteX92" fmla="*/ 3304558 w 4960797"/>
              <a:gd name="connsiteY92" fmla="*/ 1438607 h 3323054"/>
              <a:gd name="connsiteX93" fmla="*/ 3657372 w 4960797"/>
              <a:gd name="connsiteY93" fmla="*/ 1438607 h 3323054"/>
              <a:gd name="connsiteX94" fmla="*/ 3659423 w 4960797"/>
              <a:gd name="connsiteY94" fmla="*/ 1442710 h 3323054"/>
              <a:gd name="connsiteX95" fmla="*/ 3582843 w 4960797"/>
              <a:gd name="connsiteY95" fmla="*/ 1518606 h 3323054"/>
              <a:gd name="connsiteX96" fmla="*/ 3407804 w 4960797"/>
              <a:gd name="connsiteY96" fmla="*/ 1634160 h 3323054"/>
              <a:gd name="connsiteX97" fmla="*/ 3130202 w 4960797"/>
              <a:gd name="connsiteY97" fmla="*/ 1770226 h 3323054"/>
              <a:gd name="connsiteX98" fmla="*/ 3115159 w 4960797"/>
              <a:gd name="connsiteY98" fmla="*/ 1781849 h 3323054"/>
              <a:gd name="connsiteX99" fmla="*/ 3135672 w 4960797"/>
              <a:gd name="connsiteY99" fmla="*/ 1781849 h 3323054"/>
              <a:gd name="connsiteX100" fmla="*/ 3803694 w 4960797"/>
              <a:gd name="connsiteY100" fmla="*/ 1781849 h 3323054"/>
              <a:gd name="connsiteX101" fmla="*/ 3830360 w 4960797"/>
              <a:gd name="connsiteY101" fmla="*/ 1807832 h 3323054"/>
              <a:gd name="connsiteX102" fmla="*/ 3830360 w 4960797"/>
              <a:gd name="connsiteY102" fmla="*/ 2110049 h 3323054"/>
              <a:gd name="connsiteX0" fmla="*/ 4404026 w 4857351"/>
              <a:gd name="connsiteY0" fmla="*/ 3323019 h 3323054"/>
              <a:gd name="connsiteX1" fmla="*/ 4637184 w 4857351"/>
              <a:gd name="connsiteY1" fmla="*/ 3078921 h 3323054"/>
              <a:gd name="connsiteX2" fmla="*/ 4609834 w 4857351"/>
              <a:gd name="connsiteY2" fmla="*/ 3063878 h 3323054"/>
              <a:gd name="connsiteX3" fmla="*/ 4373257 w 4857351"/>
              <a:gd name="connsiteY3" fmla="*/ 2750721 h 3323054"/>
              <a:gd name="connsiteX4" fmla="*/ 4104544 w 4857351"/>
              <a:gd name="connsiteY4" fmla="*/ 2218765 h 3323054"/>
              <a:gd name="connsiteX5" fmla="*/ 4097022 w 4857351"/>
              <a:gd name="connsiteY5" fmla="*/ 2180475 h 3323054"/>
              <a:gd name="connsiteX6" fmla="*/ 4097022 w 4857351"/>
              <a:gd name="connsiteY6" fmla="*/ 1807148 h 3323054"/>
              <a:gd name="connsiteX7" fmla="*/ 4123689 w 4857351"/>
              <a:gd name="connsiteY7" fmla="*/ 1781166 h 3323054"/>
              <a:gd name="connsiteX8" fmla="*/ 4834104 w 4857351"/>
              <a:gd name="connsiteY8" fmla="*/ 1781166 h 3323054"/>
              <a:gd name="connsiteX9" fmla="*/ 4857351 w 4857351"/>
              <a:gd name="connsiteY9" fmla="*/ 1778431 h 3323054"/>
              <a:gd name="connsiteX10" fmla="*/ 4839574 w 4857351"/>
              <a:gd name="connsiteY10" fmla="*/ 1768858 h 3323054"/>
              <a:gd name="connsiteX11" fmla="*/ 4568809 w 4857351"/>
              <a:gd name="connsiteY11" fmla="*/ 1636211 h 3323054"/>
              <a:gd name="connsiteX12" fmla="*/ 4321292 w 4857351"/>
              <a:gd name="connsiteY12" fmla="*/ 1451599 h 3323054"/>
              <a:gd name="connsiteX13" fmla="*/ 4314455 w 4857351"/>
              <a:gd name="connsiteY13" fmla="*/ 1437240 h 3323054"/>
              <a:gd name="connsiteX14" fmla="*/ 4666585 w 4857351"/>
              <a:gd name="connsiteY14" fmla="*/ 1437240 h 3323054"/>
              <a:gd name="connsiteX15" fmla="*/ 4652226 w 4857351"/>
              <a:gd name="connsiteY15" fmla="*/ 1426300 h 3323054"/>
              <a:gd name="connsiteX16" fmla="*/ 4464195 w 4857351"/>
              <a:gd name="connsiteY16" fmla="*/ 1334678 h 3323054"/>
              <a:gd name="connsiteX17" fmla="*/ 4191380 w 4857351"/>
              <a:gd name="connsiteY17" fmla="*/ 1112459 h 3323054"/>
              <a:gd name="connsiteX18" fmla="*/ 4183175 w 4857351"/>
              <a:gd name="connsiteY18" fmla="*/ 1097417 h 3323054"/>
              <a:gd name="connsiteX19" fmla="*/ 4199585 w 4857351"/>
              <a:gd name="connsiteY19" fmla="*/ 1094682 h 3323054"/>
              <a:gd name="connsiteX20" fmla="*/ 4447786 w 4857351"/>
              <a:gd name="connsiteY20" fmla="*/ 1094682 h 3323054"/>
              <a:gd name="connsiteX21" fmla="*/ 4466247 w 4857351"/>
              <a:gd name="connsiteY21" fmla="*/ 1093998 h 3323054"/>
              <a:gd name="connsiteX22" fmla="*/ 4358214 w 4857351"/>
              <a:gd name="connsiteY22" fmla="*/ 1037247 h 3323054"/>
              <a:gd name="connsiteX23" fmla="*/ 4143518 w 4857351"/>
              <a:gd name="connsiteY23" fmla="*/ 878617 h 3323054"/>
              <a:gd name="connsiteX24" fmla="*/ 3994460 w 4857351"/>
              <a:gd name="connsiteY24" fmla="*/ 635886 h 3323054"/>
              <a:gd name="connsiteX25" fmla="*/ 3984204 w 4857351"/>
              <a:gd name="connsiteY25" fmla="*/ 619476 h 3323054"/>
              <a:gd name="connsiteX26" fmla="*/ 3973948 w 4857351"/>
              <a:gd name="connsiteY26" fmla="*/ 635886 h 3323054"/>
              <a:gd name="connsiteX27" fmla="*/ 3857710 w 4857351"/>
              <a:gd name="connsiteY27" fmla="*/ 836225 h 3323054"/>
              <a:gd name="connsiteX28" fmla="*/ 3634125 w 4857351"/>
              <a:gd name="connsiteY28" fmla="*/ 1024939 h 3323054"/>
              <a:gd name="connsiteX29" fmla="*/ 3512417 w 4857351"/>
              <a:gd name="connsiteY29" fmla="*/ 1084426 h 3323054"/>
              <a:gd name="connsiteX30" fmla="*/ 3502845 w 4857351"/>
              <a:gd name="connsiteY30" fmla="*/ 1093998 h 3323054"/>
              <a:gd name="connsiteX31" fmla="*/ 3517203 w 4857351"/>
              <a:gd name="connsiteY31" fmla="*/ 1093998 h 3323054"/>
              <a:gd name="connsiteX32" fmla="*/ 3768823 w 4857351"/>
              <a:gd name="connsiteY32" fmla="*/ 1093998 h 3323054"/>
              <a:gd name="connsiteX33" fmla="*/ 3785233 w 4857351"/>
              <a:gd name="connsiteY33" fmla="*/ 1097417 h 3323054"/>
              <a:gd name="connsiteX34" fmla="*/ 3777028 w 4857351"/>
              <a:gd name="connsiteY34" fmla="*/ 1112459 h 3323054"/>
              <a:gd name="connsiteX35" fmla="*/ 3712072 w 4857351"/>
              <a:gd name="connsiteY35" fmla="*/ 1188356 h 3323054"/>
              <a:gd name="connsiteX36" fmla="*/ 3679935 w 4857351"/>
              <a:gd name="connsiteY36" fmla="*/ 1193825 h 3323054"/>
              <a:gd name="connsiteX37" fmla="*/ 3405752 w 4857351"/>
              <a:gd name="connsiteY37" fmla="*/ 1059127 h 3323054"/>
              <a:gd name="connsiteX38" fmla="*/ 3151398 w 4857351"/>
              <a:gd name="connsiteY38" fmla="*/ 869045 h 3323054"/>
              <a:gd name="connsiteX39" fmla="*/ 3144560 w 4857351"/>
              <a:gd name="connsiteY39" fmla="*/ 854002 h 3323054"/>
              <a:gd name="connsiteX40" fmla="*/ 3511733 w 4857351"/>
              <a:gd name="connsiteY40" fmla="*/ 854002 h 3323054"/>
              <a:gd name="connsiteX41" fmla="*/ 3502845 w 4857351"/>
              <a:gd name="connsiteY41" fmla="*/ 845797 h 3323054"/>
              <a:gd name="connsiteX42" fmla="*/ 3337377 w 4857351"/>
              <a:gd name="connsiteY42" fmla="*/ 765115 h 3323054"/>
              <a:gd name="connsiteX43" fmla="*/ 3015332 w 4857351"/>
              <a:gd name="connsiteY43" fmla="*/ 514863 h 3323054"/>
              <a:gd name="connsiteX44" fmla="*/ 3007127 w 4857351"/>
              <a:gd name="connsiteY44" fmla="*/ 499820 h 3323054"/>
              <a:gd name="connsiteX45" fmla="*/ 3023537 w 4857351"/>
              <a:gd name="connsiteY45" fmla="*/ 497085 h 3323054"/>
              <a:gd name="connsiteX46" fmla="*/ 3286096 w 4857351"/>
              <a:gd name="connsiteY46" fmla="*/ 497085 h 3323054"/>
              <a:gd name="connsiteX47" fmla="*/ 3305925 w 4857351"/>
              <a:gd name="connsiteY47" fmla="*/ 493667 h 3323054"/>
              <a:gd name="connsiteX48" fmla="*/ 3137723 w 4857351"/>
              <a:gd name="connsiteY48" fmla="*/ 410933 h 3323054"/>
              <a:gd name="connsiteX49" fmla="*/ 2993452 w 4857351"/>
              <a:gd name="connsiteY49" fmla="*/ 302217 h 3323054"/>
              <a:gd name="connsiteX50" fmla="*/ 2810891 w 4857351"/>
              <a:gd name="connsiteY50" fmla="*/ 17778 h 3323054"/>
              <a:gd name="connsiteX51" fmla="*/ 2799267 w 4857351"/>
              <a:gd name="connsiteY51" fmla="*/ 0 h 3323054"/>
              <a:gd name="connsiteX52" fmla="*/ 2791062 w 4857351"/>
              <a:gd name="connsiteY52" fmla="*/ 17094 h 3323054"/>
              <a:gd name="connsiteX53" fmla="*/ 2659782 w 4857351"/>
              <a:gd name="connsiteY53" fmla="*/ 239996 h 3323054"/>
              <a:gd name="connsiteX54" fmla="*/ 2476538 w 4857351"/>
              <a:gd name="connsiteY54" fmla="*/ 404096 h 3323054"/>
              <a:gd name="connsiteX55" fmla="*/ 2308336 w 4857351"/>
              <a:gd name="connsiteY55" fmla="*/ 486829 h 3323054"/>
              <a:gd name="connsiteX56" fmla="*/ 2296028 w 4857351"/>
              <a:gd name="connsiteY56" fmla="*/ 497769 h 3323054"/>
              <a:gd name="connsiteX57" fmla="*/ 2598245 w 4857351"/>
              <a:gd name="connsiteY57" fmla="*/ 497769 h 3323054"/>
              <a:gd name="connsiteX58" fmla="*/ 2348677 w 4857351"/>
              <a:gd name="connsiteY58" fmla="*/ 722039 h 3323054"/>
              <a:gd name="connsiteX59" fmla="*/ 2105262 w 4857351"/>
              <a:gd name="connsiteY59" fmla="*/ 841695 h 3323054"/>
              <a:gd name="connsiteX60" fmla="*/ 2087485 w 4857351"/>
              <a:gd name="connsiteY60" fmla="*/ 854686 h 3323054"/>
              <a:gd name="connsiteX61" fmla="*/ 2460128 w 4857351"/>
              <a:gd name="connsiteY61" fmla="*/ 854686 h 3323054"/>
              <a:gd name="connsiteX62" fmla="*/ 2455342 w 4857351"/>
              <a:gd name="connsiteY62" fmla="*/ 862891 h 3323054"/>
              <a:gd name="connsiteX63" fmla="*/ 2221499 w 4857351"/>
              <a:gd name="connsiteY63" fmla="*/ 1045452 h 3323054"/>
              <a:gd name="connsiteX64" fmla="*/ 1907659 w 4857351"/>
              <a:gd name="connsiteY64" fmla="*/ 1199979 h 3323054"/>
              <a:gd name="connsiteX65" fmla="*/ 1893300 w 4857351"/>
              <a:gd name="connsiteY65" fmla="*/ 1209552 h 3323054"/>
              <a:gd name="connsiteX66" fmla="*/ 1914496 w 4857351"/>
              <a:gd name="connsiteY66" fmla="*/ 1211603 h 3323054"/>
              <a:gd name="connsiteX67" fmla="*/ 2614655 w 4857351"/>
              <a:gd name="connsiteY67" fmla="*/ 1211603 h 3323054"/>
              <a:gd name="connsiteX68" fmla="*/ 2638586 w 4857351"/>
              <a:gd name="connsiteY68" fmla="*/ 1234167 h 3323054"/>
              <a:gd name="connsiteX69" fmla="*/ 2637903 w 4857351"/>
              <a:gd name="connsiteY69" fmla="*/ 1648518 h 3323054"/>
              <a:gd name="connsiteX70" fmla="*/ 2617390 w 4857351"/>
              <a:gd name="connsiteY70" fmla="*/ 1661510 h 3323054"/>
              <a:gd name="connsiteX71" fmla="*/ 2048511 w 4857351"/>
              <a:gd name="connsiteY71" fmla="*/ 1394848 h 3323054"/>
              <a:gd name="connsiteX72" fmla="*/ 1433137 w 4857351"/>
              <a:gd name="connsiteY72" fmla="*/ 1084426 h 3323054"/>
              <a:gd name="connsiteX73" fmla="*/ 1411941 w 4857351"/>
              <a:gd name="connsiteY73" fmla="*/ 1076221 h 3323054"/>
              <a:gd name="connsiteX74" fmla="*/ 1411257 w 4857351"/>
              <a:gd name="connsiteY74" fmla="*/ 1098784 h 3323054"/>
              <a:gd name="connsiteX75" fmla="*/ 1335361 w 4857351"/>
              <a:gd name="connsiteY75" fmla="*/ 1291601 h 3323054"/>
              <a:gd name="connsiteX76" fmla="*/ 963402 w 4857351"/>
              <a:gd name="connsiteY76" fmla="*/ 1956889 h 3323054"/>
              <a:gd name="connsiteX77" fmla="*/ 309738 w 4857351"/>
              <a:gd name="connsiteY77" fmla="*/ 2844395 h 3323054"/>
              <a:gd name="connsiteX78" fmla="*/ 0 w 4857351"/>
              <a:gd name="connsiteY78" fmla="*/ 3185586 h 3323054"/>
              <a:gd name="connsiteX79" fmla="*/ 4404026 w 4857351"/>
              <a:gd name="connsiteY79" fmla="*/ 3323019 h 3323054"/>
              <a:gd name="connsiteX80" fmla="*/ 3830360 w 4857351"/>
              <a:gd name="connsiteY80" fmla="*/ 2110049 h 3323054"/>
              <a:gd name="connsiteX81" fmla="*/ 3809848 w 4857351"/>
              <a:gd name="connsiteY81" fmla="*/ 2125091 h 3323054"/>
              <a:gd name="connsiteX82" fmla="*/ 2939436 w 4857351"/>
              <a:gd name="connsiteY82" fmla="*/ 1802362 h 3323054"/>
              <a:gd name="connsiteX83" fmla="*/ 2919607 w 4857351"/>
              <a:gd name="connsiteY83" fmla="*/ 1772277 h 3323054"/>
              <a:gd name="connsiteX84" fmla="*/ 2919607 w 4857351"/>
              <a:gd name="connsiteY84" fmla="*/ 1236218 h 3323054"/>
              <a:gd name="connsiteX85" fmla="*/ 2939436 w 4857351"/>
              <a:gd name="connsiteY85" fmla="*/ 1213654 h 3323054"/>
              <a:gd name="connsiteX86" fmla="*/ 3671731 w 4857351"/>
              <a:gd name="connsiteY86" fmla="*/ 1214338 h 3323054"/>
              <a:gd name="connsiteX87" fmla="*/ 3685406 w 4857351"/>
              <a:gd name="connsiteY87" fmla="*/ 1215022 h 3323054"/>
              <a:gd name="connsiteX88" fmla="*/ 3645748 w 4857351"/>
              <a:gd name="connsiteY88" fmla="*/ 1251944 h 3323054"/>
              <a:gd name="connsiteX89" fmla="*/ 3545237 w 4857351"/>
              <a:gd name="connsiteY89" fmla="*/ 1316216 h 3323054"/>
              <a:gd name="connsiteX90" fmla="*/ 3320967 w 4857351"/>
              <a:gd name="connsiteY90" fmla="*/ 1426300 h 3323054"/>
              <a:gd name="connsiteX91" fmla="*/ 3304558 w 4857351"/>
              <a:gd name="connsiteY91" fmla="*/ 1438607 h 3323054"/>
              <a:gd name="connsiteX92" fmla="*/ 3657372 w 4857351"/>
              <a:gd name="connsiteY92" fmla="*/ 1438607 h 3323054"/>
              <a:gd name="connsiteX93" fmla="*/ 3659423 w 4857351"/>
              <a:gd name="connsiteY93" fmla="*/ 1442710 h 3323054"/>
              <a:gd name="connsiteX94" fmla="*/ 3582843 w 4857351"/>
              <a:gd name="connsiteY94" fmla="*/ 1518606 h 3323054"/>
              <a:gd name="connsiteX95" fmla="*/ 3407804 w 4857351"/>
              <a:gd name="connsiteY95" fmla="*/ 1634160 h 3323054"/>
              <a:gd name="connsiteX96" fmla="*/ 3130202 w 4857351"/>
              <a:gd name="connsiteY96" fmla="*/ 1770226 h 3323054"/>
              <a:gd name="connsiteX97" fmla="*/ 3115159 w 4857351"/>
              <a:gd name="connsiteY97" fmla="*/ 1781849 h 3323054"/>
              <a:gd name="connsiteX98" fmla="*/ 3135672 w 4857351"/>
              <a:gd name="connsiteY98" fmla="*/ 1781849 h 3323054"/>
              <a:gd name="connsiteX99" fmla="*/ 3803694 w 4857351"/>
              <a:gd name="connsiteY99" fmla="*/ 1781849 h 3323054"/>
              <a:gd name="connsiteX100" fmla="*/ 3830360 w 4857351"/>
              <a:gd name="connsiteY100" fmla="*/ 1807832 h 3323054"/>
              <a:gd name="connsiteX101" fmla="*/ 3830360 w 4857351"/>
              <a:gd name="connsiteY101" fmla="*/ 2110049 h 3323054"/>
              <a:gd name="connsiteX0" fmla="*/ 0 w 4857351"/>
              <a:gd name="connsiteY0" fmla="*/ 3185586 h 3193085"/>
              <a:gd name="connsiteX1" fmla="*/ 4637184 w 4857351"/>
              <a:gd name="connsiteY1" fmla="*/ 3078921 h 3193085"/>
              <a:gd name="connsiteX2" fmla="*/ 4609834 w 4857351"/>
              <a:gd name="connsiteY2" fmla="*/ 3063878 h 3193085"/>
              <a:gd name="connsiteX3" fmla="*/ 4373257 w 4857351"/>
              <a:gd name="connsiteY3" fmla="*/ 2750721 h 3193085"/>
              <a:gd name="connsiteX4" fmla="*/ 4104544 w 4857351"/>
              <a:gd name="connsiteY4" fmla="*/ 2218765 h 3193085"/>
              <a:gd name="connsiteX5" fmla="*/ 4097022 w 4857351"/>
              <a:gd name="connsiteY5" fmla="*/ 2180475 h 3193085"/>
              <a:gd name="connsiteX6" fmla="*/ 4097022 w 4857351"/>
              <a:gd name="connsiteY6" fmla="*/ 1807148 h 3193085"/>
              <a:gd name="connsiteX7" fmla="*/ 4123689 w 4857351"/>
              <a:gd name="connsiteY7" fmla="*/ 1781166 h 3193085"/>
              <a:gd name="connsiteX8" fmla="*/ 4834104 w 4857351"/>
              <a:gd name="connsiteY8" fmla="*/ 1781166 h 3193085"/>
              <a:gd name="connsiteX9" fmla="*/ 4857351 w 4857351"/>
              <a:gd name="connsiteY9" fmla="*/ 1778431 h 3193085"/>
              <a:gd name="connsiteX10" fmla="*/ 4839574 w 4857351"/>
              <a:gd name="connsiteY10" fmla="*/ 1768858 h 3193085"/>
              <a:gd name="connsiteX11" fmla="*/ 4568809 w 4857351"/>
              <a:gd name="connsiteY11" fmla="*/ 1636211 h 3193085"/>
              <a:gd name="connsiteX12" fmla="*/ 4321292 w 4857351"/>
              <a:gd name="connsiteY12" fmla="*/ 1451599 h 3193085"/>
              <a:gd name="connsiteX13" fmla="*/ 4314455 w 4857351"/>
              <a:gd name="connsiteY13" fmla="*/ 1437240 h 3193085"/>
              <a:gd name="connsiteX14" fmla="*/ 4666585 w 4857351"/>
              <a:gd name="connsiteY14" fmla="*/ 1437240 h 3193085"/>
              <a:gd name="connsiteX15" fmla="*/ 4652226 w 4857351"/>
              <a:gd name="connsiteY15" fmla="*/ 1426300 h 3193085"/>
              <a:gd name="connsiteX16" fmla="*/ 4464195 w 4857351"/>
              <a:gd name="connsiteY16" fmla="*/ 1334678 h 3193085"/>
              <a:gd name="connsiteX17" fmla="*/ 4191380 w 4857351"/>
              <a:gd name="connsiteY17" fmla="*/ 1112459 h 3193085"/>
              <a:gd name="connsiteX18" fmla="*/ 4183175 w 4857351"/>
              <a:gd name="connsiteY18" fmla="*/ 1097417 h 3193085"/>
              <a:gd name="connsiteX19" fmla="*/ 4199585 w 4857351"/>
              <a:gd name="connsiteY19" fmla="*/ 1094682 h 3193085"/>
              <a:gd name="connsiteX20" fmla="*/ 4447786 w 4857351"/>
              <a:gd name="connsiteY20" fmla="*/ 1094682 h 3193085"/>
              <a:gd name="connsiteX21" fmla="*/ 4466247 w 4857351"/>
              <a:gd name="connsiteY21" fmla="*/ 1093998 h 3193085"/>
              <a:gd name="connsiteX22" fmla="*/ 4358214 w 4857351"/>
              <a:gd name="connsiteY22" fmla="*/ 1037247 h 3193085"/>
              <a:gd name="connsiteX23" fmla="*/ 4143518 w 4857351"/>
              <a:gd name="connsiteY23" fmla="*/ 878617 h 3193085"/>
              <a:gd name="connsiteX24" fmla="*/ 3994460 w 4857351"/>
              <a:gd name="connsiteY24" fmla="*/ 635886 h 3193085"/>
              <a:gd name="connsiteX25" fmla="*/ 3984204 w 4857351"/>
              <a:gd name="connsiteY25" fmla="*/ 619476 h 3193085"/>
              <a:gd name="connsiteX26" fmla="*/ 3973948 w 4857351"/>
              <a:gd name="connsiteY26" fmla="*/ 635886 h 3193085"/>
              <a:gd name="connsiteX27" fmla="*/ 3857710 w 4857351"/>
              <a:gd name="connsiteY27" fmla="*/ 836225 h 3193085"/>
              <a:gd name="connsiteX28" fmla="*/ 3634125 w 4857351"/>
              <a:gd name="connsiteY28" fmla="*/ 1024939 h 3193085"/>
              <a:gd name="connsiteX29" fmla="*/ 3512417 w 4857351"/>
              <a:gd name="connsiteY29" fmla="*/ 1084426 h 3193085"/>
              <a:gd name="connsiteX30" fmla="*/ 3502845 w 4857351"/>
              <a:gd name="connsiteY30" fmla="*/ 1093998 h 3193085"/>
              <a:gd name="connsiteX31" fmla="*/ 3517203 w 4857351"/>
              <a:gd name="connsiteY31" fmla="*/ 1093998 h 3193085"/>
              <a:gd name="connsiteX32" fmla="*/ 3768823 w 4857351"/>
              <a:gd name="connsiteY32" fmla="*/ 1093998 h 3193085"/>
              <a:gd name="connsiteX33" fmla="*/ 3785233 w 4857351"/>
              <a:gd name="connsiteY33" fmla="*/ 1097417 h 3193085"/>
              <a:gd name="connsiteX34" fmla="*/ 3777028 w 4857351"/>
              <a:gd name="connsiteY34" fmla="*/ 1112459 h 3193085"/>
              <a:gd name="connsiteX35" fmla="*/ 3712072 w 4857351"/>
              <a:gd name="connsiteY35" fmla="*/ 1188356 h 3193085"/>
              <a:gd name="connsiteX36" fmla="*/ 3679935 w 4857351"/>
              <a:gd name="connsiteY36" fmla="*/ 1193825 h 3193085"/>
              <a:gd name="connsiteX37" fmla="*/ 3405752 w 4857351"/>
              <a:gd name="connsiteY37" fmla="*/ 1059127 h 3193085"/>
              <a:gd name="connsiteX38" fmla="*/ 3151398 w 4857351"/>
              <a:gd name="connsiteY38" fmla="*/ 869045 h 3193085"/>
              <a:gd name="connsiteX39" fmla="*/ 3144560 w 4857351"/>
              <a:gd name="connsiteY39" fmla="*/ 854002 h 3193085"/>
              <a:gd name="connsiteX40" fmla="*/ 3511733 w 4857351"/>
              <a:gd name="connsiteY40" fmla="*/ 854002 h 3193085"/>
              <a:gd name="connsiteX41" fmla="*/ 3502845 w 4857351"/>
              <a:gd name="connsiteY41" fmla="*/ 845797 h 3193085"/>
              <a:gd name="connsiteX42" fmla="*/ 3337377 w 4857351"/>
              <a:gd name="connsiteY42" fmla="*/ 765115 h 3193085"/>
              <a:gd name="connsiteX43" fmla="*/ 3015332 w 4857351"/>
              <a:gd name="connsiteY43" fmla="*/ 514863 h 3193085"/>
              <a:gd name="connsiteX44" fmla="*/ 3007127 w 4857351"/>
              <a:gd name="connsiteY44" fmla="*/ 499820 h 3193085"/>
              <a:gd name="connsiteX45" fmla="*/ 3023537 w 4857351"/>
              <a:gd name="connsiteY45" fmla="*/ 497085 h 3193085"/>
              <a:gd name="connsiteX46" fmla="*/ 3286096 w 4857351"/>
              <a:gd name="connsiteY46" fmla="*/ 497085 h 3193085"/>
              <a:gd name="connsiteX47" fmla="*/ 3305925 w 4857351"/>
              <a:gd name="connsiteY47" fmla="*/ 493667 h 3193085"/>
              <a:gd name="connsiteX48" fmla="*/ 3137723 w 4857351"/>
              <a:gd name="connsiteY48" fmla="*/ 410933 h 3193085"/>
              <a:gd name="connsiteX49" fmla="*/ 2993452 w 4857351"/>
              <a:gd name="connsiteY49" fmla="*/ 302217 h 3193085"/>
              <a:gd name="connsiteX50" fmla="*/ 2810891 w 4857351"/>
              <a:gd name="connsiteY50" fmla="*/ 17778 h 3193085"/>
              <a:gd name="connsiteX51" fmla="*/ 2799267 w 4857351"/>
              <a:gd name="connsiteY51" fmla="*/ 0 h 3193085"/>
              <a:gd name="connsiteX52" fmla="*/ 2791062 w 4857351"/>
              <a:gd name="connsiteY52" fmla="*/ 17094 h 3193085"/>
              <a:gd name="connsiteX53" fmla="*/ 2659782 w 4857351"/>
              <a:gd name="connsiteY53" fmla="*/ 239996 h 3193085"/>
              <a:gd name="connsiteX54" fmla="*/ 2476538 w 4857351"/>
              <a:gd name="connsiteY54" fmla="*/ 404096 h 3193085"/>
              <a:gd name="connsiteX55" fmla="*/ 2308336 w 4857351"/>
              <a:gd name="connsiteY55" fmla="*/ 486829 h 3193085"/>
              <a:gd name="connsiteX56" fmla="*/ 2296028 w 4857351"/>
              <a:gd name="connsiteY56" fmla="*/ 497769 h 3193085"/>
              <a:gd name="connsiteX57" fmla="*/ 2598245 w 4857351"/>
              <a:gd name="connsiteY57" fmla="*/ 497769 h 3193085"/>
              <a:gd name="connsiteX58" fmla="*/ 2348677 w 4857351"/>
              <a:gd name="connsiteY58" fmla="*/ 722039 h 3193085"/>
              <a:gd name="connsiteX59" fmla="*/ 2105262 w 4857351"/>
              <a:gd name="connsiteY59" fmla="*/ 841695 h 3193085"/>
              <a:gd name="connsiteX60" fmla="*/ 2087485 w 4857351"/>
              <a:gd name="connsiteY60" fmla="*/ 854686 h 3193085"/>
              <a:gd name="connsiteX61" fmla="*/ 2460128 w 4857351"/>
              <a:gd name="connsiteY61" fmla="*/ 854686 h 3193085"/>
              <a:gd name="connsiteX62" fmla="*/ 2455342 w 4857351"/>
              <a:gd name="connsiteY62" fmla="*/ 862891 h 3193085"/>
              <a:gd name="connsiteX63" fmla="*/ 2221499 w 4857351"/>
              <a:gd name="connsiteY63" fmla="*/ 1045452 h 3193085"/>
              <a:gd name="connsiteX64" fmla="*/ 1907659 w 4857351"/>
              <a:gd name="connsiteY64" fmla="*/ 1199979 h 3193085"/>
              <a:gd name="connsiteX65" fmla="*/ 1893300 w 4857351"/>
              <a:gd name="connsiteY65" fmla="*/ 1209552 h 3193085"/>
              <a:gd name="connsiteX66" fmla="*/ 1914496 w 4857351"/>
              <a:gd name="connsiteY66" fmla="*/ 1211603 h 3193085"/>
              <a:gd name="connsiteX67" fmla="*/ 2614655 w 4857351"/>
              <a:gd name="connsiteY67" fmla="*/ 1211603 h 3193085"/>
              <a:gd name="connsiteX68" fmla="*/ 2638586 w 4857351"/>
              <a:gd name="connsiteY68" fmla="*/ 1234167 h 3193085"/>
              <a:gd name="connsiteX69" fmla="*/ 2637903 w 4857351"/>
              <a:gd name="connsiteY69" fmla="*/ 1648518 h 3193085"/>
              <a:gd name="connsiteX70" fmla="*/ 2617390 w 4857351"/>
              <a:gd name="connsiteY70" fmla="*/ 1661510 h 3193085"/>
              <a:gd name="connsiteX71" fmla="*/ 2048511 w 4857351"/>
              <a:gd name="connsiteY71" fmla="*/ 1394848 h 3193085"/>
              <a:gd name="connsiteX72" fmla="*/ 1433137 w 4857351"/>
              <a:gd name="connsiteY72" fmla="*/ 1084426 h 3193085"/>
              <a:gd name="connsiteX73" fmla="*/ 1411941 w 4857351"/>
              <a:gd name="connsiteY73" fmla="*/ 1076221 h 3193085"/>
              <a:gd name="connsiteX74" fmla="*/ 1411257 w 4857351"/>
              <a:gd name="connsiteY74" fmla="*/ 1098784 h 3193085"/>
              <a:gd name="connsiteX75" fmla="*/ 1335361 w 4857351"/>
              <a:gd name="connsiteY75" fmla="*/ 1291601 h 3193085"/>
              <a:gd name="connsiteX76" fmla="*/ 963402 w 4857351"/>
              <a:gd name="connsiteY76" fmla="*/ 1956889 h 3193085"/>
              <a:gd name="connsiteX77" fmla="*/ 309738 w 4857351"/>
              <a:gd name="connsiteY77" fmla="*/ 2844395 h 3193085"/>
              <a:gd name="connsiteX78" fmla="*/ 0 w 4857351"/>
              <a:gd name="connsiteY78" fmla="*/ 3185586 h 3193085"/>
              <a:gd name="connsiteX79" fmla="*/ 3830360 w 4857351"/>
              <a:gd name="connsiteY79" fmla="*/ 2110049 h 3193085"/>
              <a:gd name="connsiteX80" fmla="*/ 3809848 w 4857351"/>
              <a:gd name="connsiteY80" fmla="*/ 2125091 h 3193085"/>
              <a:gd name="connsiteX81" fmla="*/ 2939436 w 4857351"/>
              <a:gd name="connsiteY81" fmla="*/ 1802362 h 3193085"/>
              <a:gd name="connsiteX82" fmla="*/ 2919607 w 4857351"/>
              <a:gd name="connsiteY82" fmla="*/ 1772277 h 3193085"/>
              <a:gd name="connsiteX83" fmla="*/ 2919607 w 4857351"/>
              <a:gd name="connsiteY83" fmla="*/ 1236218 h 3193085"/>
              <a:gd name="connsiteX84" fmla="*/ 2939436 w 4857351"/>
              <a:gd name="connsiteY84" fmla="*/ 1213654 h 3193085"/>
              <a:gd name="connsiteX85" fmla="*/ 3671731 w 4857351"/>
              <a:gd name="connsiteY85" fmla="*/ 1214338 h 3193085"/>
              <a:gd name="connsiteX86" fmla="*/ 3685406 w 4857351"/>
              <a:gd name="connsiteY86" fmla="*/ 1215022 h 3193085"/>
              <a:gd name="connsiteX87" fmla="*/ 3645748 w 4857351"/>
              <a:gd name="connsiteY87" fmla="*/ 1251944 h 3193085"/>
              <a:gd name="connsiteX88" fmla="*/ 3545237 w 4857351"/>
              <a:gd name="connsiteY88" fmla="*/ 1316216 h 3193085"/>
              <a:gd name="connsiteX89" fmla="*/ 3320967 w 4857351"/>
              <a:gd name="connsiteY89" fmla="*/ 1426300 h 3193085"/>
              <a:gd name="connsiteX90" fmla="*/ 3304558 w 4857351"/>
              <a:gd name="connsiteY90" fmla="*/ 1438607 h 3193085"/>
              <a:gd name="connsiteX91" fmla="*/ 3657372 w 4857351"/>
              <a:gd name="connsiteY91" fmla="*/ 1438607 h 3193085"/>
              <a:gd name="connsiteX92" fmla="*/ 3659423 w 4857351"/>
              <a:gd name="connsiteY92" fmla="*/ 1442710 h 3193085"/>
              <a:gd name="connsiteX93" fmla="*/ 3582843 w 4857351"/>
              <a:gd name="connsiteY93" fmla="*/ 1518606 h 3193085"/>
              <a:gd name="connsiteX94" fmla="*/ 3407804 w 4857351"/>
              <a:gd name="connsiteY94" fmla="*/ 1634160 h 3193085"/>
              <a:gd name="connsiteX95" fmla="*/ 3130202 w 4857351"/>
              <a:gd name="connsiteY95" fmla="*/ 1770226 h 3193085"/>
              <a:gd name="connsiteX96" fmla="*/ 3115159 w 4857351"/>
              <a:gd name="connsiteY96" fmla="*/ 1781849 h 3193085"/>
              <a:gd name="connsiteX97" fmla="*/ 3135672 w 4857351"/>
              <a:gd name="connsiteY97" fmla="*/ 1781849 h 3193085"/>
              <a:gd name="connsiteX98" fmla="*/ 3803694 w 4857351"/>
              <a:gd name="connsiteY98" fmla="*/ 1781849 h 3193085"/>
              <a:gd name="connsiteX99" fmla="*/ 3830360 w 4857351"/>
              <a:gd name="connsiteY99" fmla="*/ 1807832 h 3193085"/>
              <a:gd name="connsiteX100" fmla="*/ 3830360 w 4857351"/>
              <a:gd name="connsiteY100" fmla="*/ 2110049 h 3193085"/>
              <a:gd name="connsiteX0" fmla="*/ 0 w 4857351"/>
              <a:gd name="connsiteY0" fmla="*/ 3185586 h 3219167"/>
              <a:gd name="connsiteX1" fmla="*/ 4764779 w 4857351"/>
              <a:gd name="connsiteY1" fmla="*/ 3206514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4857351"/>
              <a:gd name="connsiteY0" fmla="*/ 3185586 h 3211731"/>
              <a:gd name="connsiteX1" fmla="*/ 4764779 w 4857351"/>
              <a:gd name="connsiteY1" fmla="*/ 3193314 h 3211731"/>
              <a:gd name="connsiteX2" fmla="*/ 4609834 w 4857351"/>
              <a:gd name="connsiteY2" fmla="*/ 3063878 h 3211731"/>
              <a:gd name="connsiteX3" fmla="*/ 4373257 w 4857351"/>
              <a:gd name="connsiteY3" fmla="*/ 2750721 h 3211731"/>
              <a:gd name="connsiteX4" fmla="*/ 4104544 w 4857351"/>
              <a:gd name="connsiteY4" fmla="*/ 2218765 h 3211731"/>
              <a:gd name="connsiteX5" fmla="*/ 4097022 w 4857351"/>
              <a:gd name="connsiteY5" fmla="*/ 2180475 h 3211731"/>
              <a:gd name="connsiteX6" fmla="*/ 4097022 w 4857351"/>
              <a:gd name="connsiteY6" fmla="*/ 1807148 h 3211731"/>
              <a:gd name="connsiteX7" fmla="*/ 4123689 w 4857351"/>
              <a:gd name="connsiteY7" fmla="*/ 1781166 h 3211731"/>
              <a:gd name="connsiteX8" fmla="*/ 4834104 w 4857351"/>
              <a:gd name="connsiteY8" fmla="*/ 1781166 h 3211731"/>
              <a:gd name="connsiteX9" fmla="*/ 4857351 w 4857351"/>
              <a:gd name="connsiteY9" fmla="*/ 1778431 h 3211731"/>
              <a:gd name="connsiteX10" fmla="*/ 4839574 w 4857351"/>
              <a:gd name="connsiteY10" fmla="*/ 1768858 h 3211731"/>
              <a:gd name="connsiteX11" fmla="*/ 4568809 w 4857351"/>
              <a:gd name="connsiteY11" fmla="*/ 1636211 h 3211731"/>
              <a:gd name="connsiteX12" fmla="*/ 4321292 w 4857351"/>
              <a:gd name="connsiteY12" fmla="*/ 1451599 h 3211731"/>
              <a:gd name="connsiteX13" fmla="*/ 4314455 w 4857351"/>
              <a:gd name="connsiteY13" fmla="*/ 1437240 h 3211731"/>
              <a:gd name="connsiteX14" fmla="*/ 4666585 w 4857351"/>
              <a:gd name="connsiteY14" fmla="*/ 1437240 h 3211731"/>
              <a:gd name="connsiteX15" fmla="*/ 4652226 w 4857351"/>
              <a:gd name="connsiteY15" fmla="*/ 1426300 h 3211731"/>
              <a:gd name="connsiteX16" fmla="*/ 4464195 w 4857351"/>
              <a:gd name="connsiteY16" fmla="*/ 1334678 h 3211731"/>
              <a:gd name="connsiteX17" fmla="*/ 4191380 w 4857351"/>
              <a:gd name="connsiteY17" fmla="*/ 1112459 h 3211731"/>
              <a:gd name="connsiteX18" fmla="*/ 4183175 w 4857351"/>
              <a:gd name="connsiteY18" fmla="*/ 1097417 h 3211731"/>
              <a:gd name="connsiteX19" fmla="*/ 4199585 w 4857351"/>
              <a:gd name="connsiteY19" fmla="*/ 1094682 h 3211731"/>
              <a:gd name="connsiteX20" fmla="*/ 4447786 w 4857351"/>
              <a:gd name="connsiteY20" fmla="*/ 1094682 h 3211731"/>
              <a:gd name="connsiteX21" fmla="*/ 4466247 w 4857351"/>
              <a:gd name="connsiteY21" fmla="*/ 1093998 h 3211731"/>
              <a:gd name="connsiteX22" fmla="*/ 4358214 w 4857351"/>
              <a:gd name="connsiteY22" fmla="*/ 1037247 h 3211731"/>
              <a:gd name="connsiteX23" fmla="*/ 4143518 w 4857351"/>
              <a:gd name="connsiteY23" fmla="*/ 878617 h 3211731"/>
              <a:gd name="connsiteX24" fmla="*/ 3994460 w 4857351"/>
              <a:gd name="connsiteY24" fmla="*/ 635886 h 3211731"/>
              <a:gd name="connsiteX25" fmla="*/ 3984204 w 4857351"/>
              <a:gd name="connsiteY25" fmla="*/ 619476 h 3211731"/>
              <a:gd name="connsiteX26" fmla="*/ 3973948 w 4857351"/>
              <a:gd name="connsiteY26" fmla="*/ 635886 h 3211731"/>
              <a:gd name="connsiteX27" fmla="*/ 3857710 w 4857351"/>
              <a:gd name="connsiteY27" fmla="*/ 836225 h 3211731"/>
              <a:gd name="connsiteX28" fmla="*/ 3634125 w 4857351"/>
              <a:gd name="connsiteY28" fmla="*/ 1024939 h 3211731"/>
              <a:gd name="connsiteX29" fmla="*/ 3512417 w 4857351"/>
              <a:gd name="connsiteY29" fmla="*/ 1084426 h 3211731"/>
              <a:gd name="connsiteX30" fmla="*/ 3502845 w 4857351"/>
              <a:gd name="connsiteY30" fmla="*/ 1093998 h 3211731"/>
              <a:gd name="connsiteX31" fmla="*/ 3517203 w 4857351"/>
              <a:gd name="connsiteY31" fmla="*/ 1093998 h 3211731"/>
              <a:gd name="connsiteX32" fmla="*/ 3768823 w 4857351"/>
              <a:gd name="connsiteY32" fmla="*/ 1093998 h 3211731"/>
              <a:gd name="connsiteX33" fmla="*/ 3785233 w 4857351"/>
              <a:gd name="connsiteY33" fmla="*/ 1097417 h 3211731"/>
              <a:gd name="connsiteX34" fmla="*/ 3777028 w 4857351"/>
              <a:gd name="connsiteY34" fmla="*/ 1112459 h 3211731"/>
              <a:gd name="connsiteX35" fmla="*/ 3712072 w 4857351"/>
              <a:gd name="connsiteY35" fmla="*/ 1188356 h 3211731"/>
              <a:gd name="connsiteX36" fmla="*/ 3679935 w 4857351"/>
              <a:gd name="connsiteY36" fmla="*/ 1193825 h 3211731"/>
              <a:gd name="connsiteX37" fmla="*/ 3405752 w 4857351"/>
              <a:gd name="connsiteY37" fmla="*/ 1059127 h 3211731"/>
              <a:gd name="connsiteX38" fmla="*/ 3151398 w 4857351"/>
              <a:gd name="connsiteY38" fmla="*/ 869045 h 3211731"/>
              <a:gd name="connsiteX39" fmla="*/ 3144560 w 4857351"/>
              <a:gd name="connsiteY39" fmla="*/ 854002 h 3211731"/>
              <a:gd name="connsiteX40" fmla="*/ 3511733 w 4857351"/>
              <a:gd name="connsiteY40" fmla="*/ 854002 h 3211731"/>
              <a:gd name="connsiteX41" fmla="*/ 3502845 w 4857351"/>
              <a:gd name="connsiteY41" fmla="*/ 845797 h 3211731"/>
              <a:gd name="connsiteX42" fmla="*/ 3337377 w 4857351"/>
              <a:gd name="connsiteY42" fmla="*/ 765115 h 3211731"/>
              <a:gd name="connsiteX43" fmla="*/ 3015332 w 4857351"/>
              <a:gd name="connsiteY43" fmla="*/ 514863 h 3211731"/>
              <a:gd name="connsiteX44" fmla="*/ 3007127 w 4857351"/>
              <a:gd name="connsiteY44" fmla="*/ 499820 h 3211731"/>
              <a:gd name="connsiteX45" fmla="*/ 3023537 w 4857351"/>
              <a:gd name="connsiteY45" fmla="*/ 497085 h 3211731"/>
              <a:gd name="connsiteX46" fmla="*/ 3286096 w 4857351"/>
              <a:gd name="connsiteY46" fmla="*/ 497085 h 3211731"/>
              <a:gd name="connsiteX47" fmla="*/ 3305925 w 4857351"/>
              <a:gd name="connsiteY47" fmla="*/ 493667 h 3211731"/>
              <a:gd name="connsiteX48" fmla="*/ 3137723 w 4857351"/>
              <a:gd name="connsiteY48" fmla="*/ 410933 h 3211731"/>
              <a:gd name="connsiteX49" fmla="*/ 2993452 w 4857351"/>
              <a:gd name="connsiteY49" fmla="*/ 302217 h 3211731"/>
              <a:gd name="connsiteX50" fmla="*/ 2810891 w 4857351"/>
              <a:gd name="connsiteY50" fmla="*/ 17778 h 3211731"/>
              <a:gd name="connsiteX51" fmla="*/ 2799267 w 4857351"/>
              <a:gd name="connsiteY51" fmla="*/ 0 h 3211731"/>
              <a:gd name="connsiteX52" fmla="*/ 2791062 w 4857351"/>
              <a:gd name="connsiteY52" fmla="*/ 17094 h 3211731"/>
              <a:gd name="connsiteX53" fmla="*/ 2659782 w 4857351"/>
              <a:gd name="connsiteY53" fmla="*/ 239996 h 3211731"/>
              <a:gd name="connsiteX54" fmla="*/ 2476538 w 4857351"/>
              <a:gd name="connsiteY54" fmla="*/ 404096 h 3211731"/>
              <a:gd name="connsiteX55" fmla="*/ 2308336 w 4857351"/>
              <a:gd name="connsiteY55" fmla="*/ 486829 h 3211731"/>
              <a:gd name="connsiteX56" fmla="*/ 2296028 w 4857351"/>
              <a:gd name="connsiteY56" fmla="*/ 497769 h 3211731"/>
              <a:gd name="connsiteX57" fmla="*/ 2598245 w 4857351"/>
              <a:gd name="connsiteY57" fmla="*/ 497769 h 3211731"/>
              <a:gd name="connsiteX58" fmla="*/ 2348677 w 4857351"/>
              <a:gd name="connsiteY58" fmla="*/ 722039 h 3211731"/>
              <a:gd name="connsiteX59" fmla="*/ 2105262 w 4857351"/>
              <a:gd name="connsiteY59" fmla="*/ 841695 h 3211731"/>
              <a:gd name="connsiteX60" fmla="*/ 2087485 w 4857351"/>
              <a:gd name="connsiteY60" fmla="*/ 854686 h 3211731"/>
              <a:gd name="connsiteX61" fmla="*/ 2460128 w 4857351"/>
              <a:gd name="connsiteY61" fmla="*/ 854686 h 3211731"/>
              <a:gd name="connsiteX62" fmla="*/ 2455342 w 4857351"/>
              <a:gd name="connsiteY62" fmla="*/ 862891 h 3211731"/>
              <a:gd name="connsiteX63" fmla="*/ 2221499 w 4857351"/>
              <a:gd name="connsiteY63" fmla="*/ 1045452 h 3211731"/>
              <a:gd name="connsiteX64" fmla="*/ 1907659 w 4857351"/>
              <a:gd name="connsiteY64" fmla="*/ 1199979 h 3211731"/>
              <a:gd name="connsiteX65" fmla="*/ 1893300 w 4857351"/>
              <a:gd name="connsiteY65" fmla="*/ 1209552 h 3211731"/>
              <a:gd name="connsiteX66" fmla="*/ 1914496 w 4857351"/>
              <a:gd name="connsiteY66" fmla="*/ 1211603 h 3211731"/>
              <a:gd name="connsiteX67" fmla="*/ 2614655 w 4857351"/>
              <a:gd name="connsiteY67" fmla="*/ 1211603 h 3211731"/>
              <a:gd name="connsiteX68" fmla="*/ 2638586 w 4857351"/>
              <a:gd name="connsiteY68" fmla="*/ 1234167 h 3211731"/>
              <a:gd name="connsiteX69" fmla="*/ 2637903 w 4857351"/>
              <a:gd name="connsiteY69" fmla="*/ 1648518 h 3211731"/>
              <a:gd name="connsiteX70" fmla="*/ 2617390 w 4857351"/>
              <a:gd name="connsiteY70" fmla="*/ 1661510 h 3211731"/>
              <a:gd name="connsiteX71" fmla="*/ 2048511 w 4857351"/>
              <a:gd name="connsiteY71" fmla="*/ 1394848 h 3211731"/>
              <a:gd name="connsiteX72" fmla="*/ 1433137 w 4857351"/>
              <a:gd name="connsiteY72" fmla="*/ 1084426 h 3211731"/>
              <a:gd name="connsiteX73" fmla="*/ 1411941 w 4857351"/>
              <a:gd name="connsiteY73" fmla="*/ 1076221 h 3211731"/>
              <a:gd name="connsiteX74" fmla="*/ 1411257 w 4857351"/>
              <a:gd name="connsiteY74" fmla="*/ 1098784 h 3211731"/>
              <a:gd name="connsiteX75" fmla="*/ 1335361 w 4857351"/>
              <a:gd name="connsiteY75" fmla="*/ 1291601 h 3211731"/>
              <a:gd name="connsiteX76" fmla="*/ 963402 w 4857351"/>
              <a:gd name="connsiteY76" fmla="*/ 1956889 h 3211731"/>
              <a:gd name="connsiteX77" fmla="*/ 309738 w 4857351"/>
              <a:gd name="connsiteY77" fmla="*/ 2844395 h 3211731"/>
              <a:gd name="connsiteX78" fmla="*/ 0 w 4857351"/>
              <a:gd name="connsiteY78" fmla="*/ 3185586 h 3211731"/>
              <a:gd name="connsiteX79" fmla="*/ 3830360 w 4857351"/>
              <a:gd name="connsiteY79" fmla="*/ 2110049 h 3211731"/>
              <a:gd name="connsiteX80" fmla="*/ 3809848 w 4857351"/>
              <a:gd name="connsiteY80" fmla="*/ 2125091 h 3211731"/>
              <a:gd name="connsiteX81" fmla="*/ 2939436 w 4857351"/>
              <a:gd name="connsiteY81" fmla="*/ 1802362 h 3211731"/>
              <a:gd name="connsiteX82" fmla="*/ 2919607 w 4857351"/>
              <a:gd name="connsiteY82" fmla="*/ 1772277 h 3211731"/>
              <a:gd name="connsiteX83" fmla="*/ 2919607 w 4857351"/>
              <a:gd name="connsiteY83" fmla="*/ 1236218 h 3211731"/>
              <a:gd name="connsiteX84" fmla="*/ 2939436 w 4857351"/>
              <a:gd name="connsiteY84" fmla="*/ 1213654 h 3211731"/>
              <a:gd name="connsiteX85" fmla="*/ 3671731 w 4857351"/>
              <a:gd name="connsiteY85" fmla="*/ 1214338 h 3211731"/>
              <a:gd name="connsiteX86" fmla="*/ 3685406 w 4857351"/>
              <a:gd name="connsiteY86" fmla="*/ 1215022 h 3211731"/>
              <a:gd name="connsiteX87" fmla="*/ 3645748 w 4857351"/>
              <a:gd name="connsiteY87" fmla="*/ 1251944 h 3211731"/>
              <a:gd name="connsiteX88" fmla="*/ 3545237 w 4857351"/>
              <a:gd name="connsiteY88" fmla="*/ 1316216 h 3211731"/>
              <a:gd name="connsiteX89" fmla="*/ 3320967 w 4857351"/>
              <a:gd name="connsiteY89" fmla="*/ 1426300 h 3211731"/>
              <a:gd name="connsiteX90" fmla="*/ 3304558 w 4857351"/>
              <a:gd name="connsiteY90" fmla="*/ 1438607 h 3211731"/>
              <a:gd name="connsiteX91" fmla="*/ 3657372 w 4857351"/>
              <a:gd name="connsiteY91" fmla="*/ 1438607 h 3211731"/>
              <a:gd name="connsiteX92" fmla="*/ 3659423 w 4857351"/>
              <a:gd name="connsiteY92" fmla="*/ 1442710 h 3211731"/>
              <a:gd name="connsiteX93" fmla="*/ 3582843 w 4857351"/>
              <a:gd name="connsiteY93" fmla="*/ 1518606 h 3211731"/>
              <a:gd name="connsiteX94" fmla="*/ 3407804 w 4857351"/>
              <a:gd name="connsiteY94" fmla="*/ 1634160 h 3211731"/>
              <a:gd name="connsiteX95" fmla="*/ 3130202 w 4857351"/>
              <a:gd name="connsiteY95" fmla="*/ 1770226 h 3211731"/>
              <a:gd name="connsiteX96" fmla="*/ 3115159 w 4857351"/>
              <a:gd name="connsiteY96" fmla="*/ 1781849 h 3211731"/>
              <a:gd name="connsiteX97" fmla="*/ 3135672 w 4857351"/>
              <a:gd name="connsiteY97" fmla="*/ 1781849 h 3211731"/>
              <a:gd name="connsiteX98" fmla="*/ 3803694 w 4857351"/>
              <a:gd name="connsiteY98" fmla="*/ 1781849 h 3211731"/>
              <a:gd name="connsiteX99" fmla="*/ 3830360 w 4857351"/>
              <a:gd name="connsiteY99" fmla="*/ 1807832 h 3211731"/>
              <a:gd name="connsiteX100" fmla="*/ 3830360 w 4857351"/>
              <a:gd name="connsiteY100" fmla="*/ 2110049 h 3211731"/>
              <a:gd name="connsiteX0" fmla="*/ 0 w 4857351"/>
              <a:gd name="connsiteY0" fmla="*/ 3185586 h 3211732"/>
              <a:gd name="connsiteX1" fmla="*/ 4764779 w 4857351"/>
              <a:gd name="connsiteY1" fmla="*/ 3193314 h 3211732"/>
              <a:gd name="connsiteX2" fmla="*/ 4609834 w 4857351"/>
              <a:gd name="connsiteY2" fmla="*/ 3063878 h 3211732"/>
              <a:gd name="connsiteX3" fmla="*/ 4373257 w 4857351"/>
              <a:gd name="connsiteY3" fmla="*/ 2750721 h 3211732"/>
              <a:gd name="connsiteX4" fmla="*/ 4104544 w 4857351"/>
              <a:gd name="connsiteY4" fmla="*/ 2218765 h 3211732"/>
              <a:gd name="connsiteX5" fmla="*/ 4097022 w 4857351"/>
              <a:gd name="connsiteY5" fmla="*/ 2180475 h 3211732"/>
              <a:gd name="connsiteX6" fmla="*/ 4097022 w 4857351"/>
              <a:gd name="connsiteY6" fmla="*/ 1807148 h 3211732"/>
              <a:gd name="connsiteX7" fmla="*/ 4123689 w 4857351"/>
              <a:gd name="connsiteY7" fmla="*/ 1781166 h 3211732"/>
              <a:gd name="connsiteX8" fmla="*/ 4834104 w 4857351"/>
              <a:gd name="connsiteY8" fmla="*/ 1781166 h 3211732"/>
              <a:gd name="connsiteX9" fmla="*/ 4857351 w 4857351"/>
              <a:gd name="connsiteY9" fmla="*/ 1778431 h 3211732"/>
              <a:gd name="connsiteX10" fmla="*/ 4839574 w 4857351"/>
              <a:gd name="connsiteY10" fmla="*/ 1768858 h 3211732"/>
              <a:gd name="connsiteX11" fmla="*/ 4568809 w 4857351"/>
              <a:gd name="connsiteY11" fmla="*/ 1636211 h 3211732"/>
              <a:gd name="connsiteX12" fmla="*/ 4321292 w 4857351"/>
              <a:gd name="connsiteY12" fmla="*/ 1451599 h 3211732"/>
              <a:gd name="connsiteX13" fmla="*/ 4314455 w 4857351"/>
              <a:gd name="connsiteY13" fmla="*/ 1437240 h 3211732"/>
              <a:gd name="connsiteX14" fmla="*/ 4666585 w 4857351"/>
              <a:gd name="connsiteY14" fmla="*/ 1437240 h 3211732"/>
              <a:gd name="connsiteX15" fmla="*/ 4652226 w 4857351"/>
              <a:gd name="connsiteY15" fmla="*/ 1426300 h 3211732"/>
              <a:gd name="connsiteX16" fmla="*/ 4464195 w 4857351"/>
              <a:gd name="connsiteY16" fmla="*/ 1334678 h 3211732"/>
              <a:gd name="connsiteX17" fmla="*/ 4191380 w 4857351"/>
              <a:gd name="connsiteY17" fmla="*/ 1112459 h 3211732"/>
              <a:gd name="connsiteX18" fmla="*/ 4183175 w 4857351"/>
              <a:gd name="connsiteY18" fmla="*/ 1097417 h 3211732"/>
              <a:gd name="connsiteX19" fmla="*/ 4199585 w 4857351"/>
              <a:gd name="connsiteY19" fmla="*/ 1094682 h 3211732"/>
              <a:gd name="connsiteX20" fmla="*/ 4447786 w 4857351"/>
              <a:gd name="connsiteY20" fmla="*/ 1094682 h 3211732"/>
              <a:gd name="connsiteX21" fmla="*/ 4466247 w 4857351"/>
              <a:gd name="connsiteY21" fmla="*/ 1093998 h 3211732"/>
              <a:gd name="connsiteX22" fmla="*/ 4358214 w 4857351"/>
              <a:gd name="connsiteY22" fmla="*/ 1037247 h 3211732"/>
              <a:gd name="connsiteX23" fmla="*/ 4143518 w 4857351"/>
              <a:gd name="connsiteY23" fmla="*/ 878617 h 3211732"/>
              <a:gd name="connsiteX24" fmla="*/ 3994460 w 4857351"/>
              <a:gd name="connsiteY24" fmla="*/ 635886 h 3211732"/>
              <a:gd name="connsiteX25" fmla="*/ 3984204 w 4857351"/>
              <a:gd name="connsiteY25" fmla="*/ 619476 h 3211732"/>
              <a:gd name="connsiteX26" fmla="*/ 3973948 w 4857351"/>
              <a:gd name="connsiteY26" fmla="*/ 635886 h 3211732"/>
              <a:gd name="connsiteX27" fmla="*/ 3857710 w 4857351"/>
              <a:gd name="connsiteY27" fmla="*/ 836225 h 3211732"/>
              <a:gd name="connsiteX28" fmla="*/ 3634125 w 4857351"/>
              <a:gd name="connsiteY28" fmla="*/ 1024939 h 3211732"/>
              <a:gd name="connsiteX29" fmla="*/ 3512417 w 4857351"/>
              <a:gd name="connsiteY29" fmla="*/ 1084426 h 3211732"/>
              <a:gd name="connsiteX30" fmla="*/ 3502845 w 4857351"/>
              <a:gd name="connsiteY30" fmla="*/ 1093998 h 3211732"/>
              <a:gd name="connsiteX31" fmla="*/ 3517203 w 4857351"/>
              <a:gd name="connsiteY31" fmla="*/ 1093998 h 3211732"/>
              <a:gd name="connsiteX32" fmla="*/ 3768823 w 4857351"/>
              <a:gd name="connsiteY32" fmla="*/ 1093998 h 3211732"/>
              <a:gd name="connsiteX33" fmla="*/ 3785233 w 4857351"/>
              <a:gd name="connsiteY33" fmla="*/ 1097417 h 3211732"/>
              <a:gd name="connsiteX34" fmla="*/ 3777028 w 4857351"/>
              <a:gd name="connsiteY34" fmla="*/ 1112459 h 3211732"/>
              <a:gd name="connsiteX35" fmla="*/ 3712072 w 4857351"/>
              <a:gd name="connsiteY35" fmla="*/ 1188356 h 3211732"/>
              <a:gd name="connsiteX36" fmla="*/ 3679935 w 4857351"/>
              <a:gd name="connsiteY36" fmla="*/ 1193825 h 3211732"/>
              <a:gd name="connsiteX37" fmla="*/ 3405752 w 4857351"/>
              <a:gd name="connsiteY37" fmla="*/ 1059127 h 3211732"/>
              <a:gd name="connsiteX38" fmla="*/ 3151398 w 4857351"/>
              <a:gd name="connsiteY38" fmla="*/ 869045 h 3211732"/>
              <a:gd name="connsiteX39" fmla="*/ 3144560 w 4857351"/>
              <a:gd name="connsiteY39" fmla="*/ 854002 h 3211732"/>
              <a:gd name="connsiteX40" fmla="*/ 3511733 w 4857351"/>
              <a:gd name="connsiteY40" fmla="*/ 854002 h 3211732"/>
              <a:gd name="connsiteX41" fmla="*/ 3502845 w 4857351"/>
              <a:gd name="connsiteY41" fmla="*/ 845797 h 3211732"/>
              <a:gd name="connsiteX42" fmla="*/ 3337377 w 4857351"/>
              <a:gd name="connsiteY42" fmla="*/ 765115 h 3211732"/>
              <a:gd name="connsiteX43" fmla="*/ 3015332 w 4857351"/>
              <a:gd name="connsiteY43" fmla="*/ 514863 h 3211732"/>
              <a:gd name="connsiteX44" fmla="*/ 3007127 w 4857351"/>
              <a:gd name="connsiteY44" fmla="*/ 499820 h 3211732"/>
              <a:gd name="connsiteX45" fmla="*/ 3023537 w 4857351"/>
              <a:gd name="connsiteY45" fmla="*/ 497085 h 3211732"/>
              <a:gd name="connsiteX46" fmla="*/ 3286096 w 4857351"/>
              <a:gd name="connsiteY46" fmla="*/ 497085 h 3211732"/>
              <a:gd name="connsiteX47" fmla="*/ 3305925 w 4857351"/>
              <a:gd name="connsiteY47" fmla="*/ 493667 h 3211732"/>
              <a:gd name="connsiteX48" fmla="*/ 3137723 w 4857351"/>
              <a:gd name="connsiteY48" fmla="*/ 410933 h 3211732"/>
              <a:gd name="connsiteX49" fmla="*/ 2993452 w 4857351"/>
              <a:gd name="connsiteY49" fmla="*/ 302217 h 3211732"/>
              <a:gd name="connsiteX50" fmla="*/ 2810891 w 4857351"/>
              <a:gd name="connsiteY50" fmla="*/ 17778 h 3211732"/>
              <a:gd name="connsiteX51" fmla="*/ 2799267 w 4857351"/>
              <a:gd name="connsiteY51" fmla="*/ 0 h 3211732"/>
              <a:gd name="connsiteX52" fmla="*/ 2791062 w 4857351"/>
              <a:gd name="connsiteY52" fmla="*/ 17094 h 3211732"/>
              <a:gd name="connsiteX53" fmla="*/ 2659782 w 4857351"/>
              <a:gd name="connsiteY53" fmla="*/ 239996 h 3211732"/>
              <a:gd name="connsiteX54" fmla="*/ 2476538 w 4857351"/>
              <a:gd name="connsiteY54" fmla="*/ 404096 h 3211732"/>
              <a:gd name="connsiteX55" fmla="*/ 2308336 w 4857351"/>
              <a:gd name="connsiteY55" fmla="*/ 486829 h 3211732"/>
              <a:gd name="connsiteX56" fmla="*/ 2296028 w 4857351"/>
              <a:gd name="connsiteY56" fmla="*/ 497769 h 3211732"/>
              <a:gd name="connsiteX57" fmla="*/ 2598245 w 4857351"/>
              <a:gd name="connsiteY57" fmla="*/ 497769 h 3211732"/>
              <a:gd name="connsiteX58" fmla="*/ 2348677 w 4857351"/>
              <a:gd name="connsiteY58" fmla="*/ 722039 h 3211732"/>
              <a:gd name="connsiteX59" fmla="*/ 2105262 w 4857351"/>
              <a:gd name="connsiteY59" fmla="*/ 841695 h 3211732"/>
              <a:gd name="connsiteX60" fmla="*/ 2087485 w 4857351"/>
              <a:gd name="connsiteY60" fmla="*/ 854686 h 3211732"/>
              <a:gd name="connsiteX61" fmla="*/ 2460128 w 4857351"/>
              <a:gd name="connsiteY61" fmla="*/ 854686 h 3211732"/>
              <a:gd name="connsiteX62" fmla="*/ 2455342 w 4857351"/>
              <a:gd name="connsiteY62" fmla="*/ 862891 h 3211732"/>
              <a:gd name="connsiteX63" fmla="*/ 2221499 w 4857351"/>
              <a:gd name="connsiteY63" fmla="*/ 1045452 h 3211732"/>
              <a:gd name="connsiteX64" fmla="*/ 1907659 w 4857351"/>
              <a:gd name="connsiteY64" fmla="*/ 1199979 h 3211732"/>
              <a:gd name="connsiteX65" fmla="*/ 1893300 w 4857351"/>
              <a:gd name="connsiteY65" fmla="*/ 1209552 h 3211732"/>
              <a:gd name="connsiteX66" fmla="*/ 1914496 w 4857351"/>
              <a:gd name="connsiteY66" fmla="*/ 1211603 h 3211732"/>
              <a:gd name="connsiteX67" fmla="*/ 2614655 w 4857351"/>
              <a:gd name="connsiteY67" fmla="*/ 1211603 h 3211732"/>
              <a:gd name="connsiteX68" fmla="*/ 2638586 w 4857351"/>
              <a:gd name="connsiteY68" fmla="*/ 1234167 h 3211732"/>
              <a:gd name="connsiteX69" fmla="*/ 2637903 w 4857351"/>
              <a:gd name="connsiteY69" fmla="*/ 1648518 h 3211732"/>
              <a:gd name="connsiteX70" fmla="*/ 2617390 w 4857351"/>
              <a:gd name="connsiteY70" fmla="*/ 1661510 h 3211732"/>
              <a:gd name="connsiteX71" fmla="*/ 2048511 w 4857351"/>
              <a:gd name="connsiteY71" fmla="*/ 1394848 h 3211732"/>
              <a:gd name="connsiteX72" fmla="*/ 1433137 w 4857351"/>
              <a:gd name="connsiteY72" fmla="*/ 1084426 h 3211732"/>
              <a:gd name="connsiteX73" fmla="*/ 1411941 w 4857351"/>
              <a:gd name="connsiteY73" fmla="*/ 1076221 h 3211732"/>
              <a:gd name="connsiteX74" fmla="*/ 1411257 w 4857351"/>
              <a:gd name="connsiteY74" fmla="*/ 1098784 h 3211732"/>
              <a:gd name="connsiteX75" fmla="*/ 1335361 w 4857351"/>
              <a:gd name="connsiteY75" fmla="*/ 1291601 h 3211732"/>
              <a:gd name="connsiteX76" fmla="*/ 963402 w 4857351"/>
              <a:gd name="connsiteY76" fmla="*/ 1956889 h 3211732"/>
              <a:gd name="connsiteX77" fmla="*/ 309738 w 4857351"/>
              <a:gd name="connsiteY77" fmla="*/ 2844395 h 3211732"/>
              <a:gd name="connsiteX78" fmla="*/ 0 w 4857351"/>
              <a:gd name="connsiteY78" fmla="*/ 3185586 h 3211732"/>
              <a:gd name="connsiteX79" fmla="*/ 3830360 w 4857351"/>
              <a:gd name="connsiteY79" fmla="*/ 2110049 h 3211732"/>
              <a:gd name="connsiteX80" fmla="*/ 3809848 w 4857351"/>
              <a:gd name="connsiteY80" fmla="*/ 2125091 h 3211732"/>
              <a:gd name="connsiteX81" fmla="*/ 2939436 w 4857351"/>
              <a:gd name="connsiteY81" fmla="*/ 1802362 h 3211732"/>
              <a:gd name="connsiteX82" fmla="*/ 2919607 w 4857351"/>
              <a:gd name="connsiteY82" fmla="*/ 1772277 h 3211732"/>
              <a:gd name="connsiteX83" fmla="*/ 2919607 w 4857351"/>
              <a:gd name="connsiteY83" fmla="*/ 1236218 h 3211732"/>
              <a:gd name="connsiteX84" fmla="*/ 2939436 w 4857351"/>
              <a:gd name="connsiteY84" fmla="*/ 1213654 h 3211732"/>
              <a:gd name="connsiteX85" fmla="*/ 3671731 w 4857351"/>
              <a:gd name="connsiteY85" fmla="*/ 1214338 h 3211732"/>
              <a:gd name="connsiteX86" fmla="*/ 3685406 w 4857351"/>
              <a:gd name="connsiteY86" fmla="*/ 1215022 h 3211732"/>
              <a:gd name="connsiteX87" fmla="*/ 3645748 w 4857351"/>
              <a:gd name="connsiteY87" fmla="*/ 1251944 h 3211732"/>
              <a:gd name="connsiteX88" fmla="*/ 3545237 w 4857351"/>
              <a:gd name="connsiteY88" fmla="*/ 1316216 h 3211732"/>
              <a:gd name="connsiteX89" fmla="*/ 3320967 w 4857351"/>
              <a:gd name="connsiteY89" fmla="*/ 1426300 h 3211732"/>
              <a:gd name="connsiteX90" fmla="*/ 3304558 w 4857351"/>
              <a:gd name="connsiteY90" fmla="*/ 1438607 h 3211732"/>
              <a:gd name="connsiteX91" fmla="*/ 3657372 w 4857351"/>
              <a:gd name="connsiteY91" fmla="*/ 1438607 h 3211732"/>
              <a:gd name="connsiteX92" fmla="*/ 3659423 w 4857351"/>
              <a:gd name="connsiteY92" fmla="*/ 1442710 h 3211732"/>
              <a:gd name="connsiteX93" fmla="*/ 3582843 w 4857351"/>
              <a:gd name="connsiteY93" fmla="*/ 1518606 h 3211732"/>
              <a:gd name="connsiteX94" fmla="*/ 3407804 w 4857351"/>
              <a:gd name="connsiteY94" fmla="*/ 1634160 h 3211732"/>
              <a:gd name="connsiteX95" fmla="*/ 3130202 w 4857351"/>
              <a:gd name="connsiteY95" fmla="*/ 1770226 h 3211732"/>
              <a:gd name="connsiteX96" fmla="*/ 3115159 w 4857351"/>
              <a:gd name="connsiteY96" fmla="*/ 1781849 h 3211732"/>
              <a:gd name="connsiteX97" fmla="*/ 3135672 w 4857351"/>
              <a:gd name="connsiteY97" fmla="*/ 1781849 h 3211732"/>
              <a:gd name="connsiteX98" fmla="*/ 3803694 w 4857351"/>
              <a:gd name="connsiteY98" fmla="*/ 1781849 h 3211732"/>
              <a:gd name="connsiteX99" fmla="*/ 3830360 w 4857351"/>
              <a:gd name="connsiteY99" fmla="*/ 1807832 h 3211732"/>
              <a:gd name="connsiteX100" fmla="*/ 3830360 w 4857351"/>
              <a:gd name="connsiteY100" fmla="*/ 2110049 h 3211732"/>
              <a:gd name="connsiteX0" fmla="*/ 0 w 4857351"/>
              <a:gd name="connsiteY0" fmla="*/ 3185586 h 3213962"/>
              <a:gd name="connsiteX1" fmla="*/ 4760380 w 4857351"/>
              <a:gd name="connsiteY1" fmla="*/ 3197714 h 3213962"/>
              <a:gd name="connsiteX2" fmla="*/ 4609834 w 4857351"/>
              <a:gd name="connsiteY2" fmla="*/ 3063878 h 3213962"/>
              <a:gd name="connsiteX3" fmla="*/ 4373257 w 4857351"/>
              <a:gd name="connsiteY3" fmla="*/ 2750721 h 3213962"/>
              <a:gd name="connsiteX4" fmla="*/ 4104544 w 4857351"/>
              <a:gd name="connsiteY4" fmla="*/ 2218765 h 3213962"/>
              <a:gd name="connsiteX5" fmla="*/ 4097022 w 4857351"/>
              <a:gd name="connsiteY5" fmla="*/ 2180475 h 3213962"/>
              <a:gd name="connsiteX6" fmla="*/ 4097022 w 4857351"/>
              <a:gd name="connsiteY6" fmla="*/ 1807148 h 3213962"/>
              <a:gd name="connsiteX7" fmla="*/ 4123689 w 4857351"/>
              <a:gd name="connsiteY7" fmla="*/ 1781166 h 3213962"/>
              <a:gd name="connsiteX8" fmla="*/ 4834104 w 4857351"/>
              <a:gd name="connsiteY8" fmla="*/ 1781166 h 3213962"/>
              <a:gd name="connsiteX9" fmla="*/ 4857351 w 4857351"/>
              <a:gd name="connsiteY9" fmla="*/ 1778431 h 3213962"/>
              <a:gd name="connsiteX10" fmla="*/ 4839574 w 4857351"/>
              <a:gd name="connsiteY10" fmla="*/ 1768858 h 3213962"/>
              <a:gd name="connsiteX11" fmla="*/ 4568809 w 4857351"/>
              <a:gd name="connsiteY11" fmla="*/ 1636211 h 3213962"/>
              <a:gd name="connsiteX12" fmla="*/ 4321292 w 4857351"/>
              <a:gd name="connsiteY12" fmla="*/ 1451599 h 3213962"/>
              <a:gd name="connsiteX13" fmla="*/ 4314455 w 4857351"/>
              <a:gd name="connsiteY13" fmla="*/ 1437240 h 3213962"/>
              <a:gd name="connsiteX14" fmla="*/ 4666585 w 4857351"/>
              <a:gd name="connsiteY14" fmla="*/ 1437240 h 3213962"/>
              <a:gd name="connsiteX15" fmla="*/ 4652226 w 4857351"/>
              <a:gd name="connsiteY15" fmla="*/ 1426300 h 3213962"/>
              <a:gd name="connsiteX16" fmla="*/ 4464195 w 4857351"/>
              <a:gd name="connsiteY16" fmla="*/ 1334678 h 3213962"/>
              <a:gd name="connsiteX17" fmla="*/ 4191380 w 4857351"/>
              <a:gd name="connsiteY17" fmla="*/ 1112459 h 3213962"/>
              <a:gd name="connsiteX18" fmla="*/ 4183175 w 4857351"/>
              <a:gd name="connsiteY18" fmla="*/ 1097417 h 3213962"/>
              <a:gd name="connsiteX19" fmla="*/ 4199585 w 4857351"/>
              <a:gd name="connsiteY19" fmla="*/ 1094682 h 3213962"/>
              <a:gd name="connsiteX20" fmla="*/ 4447786 w 4857351"/>
              <a:gd name="connsiteY20" fmla="*/ 1094682 h 3213962"/>
              <a:gd name="connsiteX21" fmla="*/ 4466247 w 4857351"/>
              <a:gd name="connsiteY21" fmla="*/ 1093998 h 3213962"/>
              <a:gd name="connsiteX22" fmla="*/ 4358214 w 4857351"/>
              <a:gd name="connsiteY22" fmla="*/ 1037247 h 3213962"/>
              <a:gd name="connsiteX23" fmla="*/ 4143518 w 4857351"/>
              <a:gd name="connsiteY23" fmla="*/ 878617 h 3213962"/>
              <a:gd name="connsiteX24" fmla="*/ 3994460 w 4857351"/>
              <a:gd name="connsiteY24" fmla="*/ 635886 h 3213962"/>
              <a:gd name="connsiteX25" fmla="*/ 3984204 w 4857351"/>
              <a:gd name="connsiteY25" fmla="*/ 619476 h 3213962"/>
              <a:gd name="connsiteX26" fmla="*/ 3973948 w 4857351"/>
              <a:gd name="connsiteY26" fmla="*/ 635886 h 3213962"/>
              <a:gd name="connsiteX27" fmla="*/ 3857710 w 4857351"/>
              <a:gd name="connsiteY27" fmla="*/ 836225 h 3213962"/>
              <a:gd name="connsiteX28" fmla="*/ 3634125 w 4857351"/>
              <a:gd name="connsiteY28" fmla="*/ 1024939 h 3213962"/>
              <a:gd name="connsiteX29" fmla="*/ 3512417 w 4857351"/>
              <a:gd name="connsiteY29" fmla="*/ 1084426 h 3213962"/>
              <a:gd name="connsiteX30" fmla="*/ 3502845 w 4857351"/>
              <a:gd name="connsiteY30" fmla="*/ 1093998 h 3213962"/>
              <a:gd name="connsiteX31" fmla="*/ 3517203 w 4857351"/>
              <a:gd name="connsiteY31" fmla="*/ 1093998 h 3213962"/>
              <a:gd name="connsiteX32" fmla="*/ 3768823 w 4857351"/>
              <a:gd name="connsiteY32" fmla="*/ 1093998 h 3213962"/>
              <a:gd name="connsiteX33" fmla="*/ 3785233 w 4857351"/>
              <a:gd name="connsiteY33" fmla="*/ 1097417 h 3213962"/>
              <a:gd name="connsiteX34" fmla="*/ 3777028 w 4857351"/>
              <a:gd name="connsiteY34" fmla="*/ 1112459 h 3213962"/>
              <a:gd name="connsiteX35" fmla="*/ 3712072 w 4857351"/>
              <a:gd name="connsiteY35" fmla="*/ 1188356 h 3213962"/>
              <a:gd name="connsiteX36" fmla="*/ 3679935 w 4857351"/>
              <a:gd name="connsiteY36" fmla="*/ 1193825 h 3213962"/>
              <a:gd name="connsiteX37" fmla="*/ 3405752 w 4857351"/>
              <a:gd name="connsiteY37" fmla="*/ 1059127 h 3213962"/>
              <a:gd name="connsiteX38" fmla="*/ 3151398 w 4857351"/>
              <a:gd name="connsiteY38" fmla="*/ 869045 h 3213962"/>
              <a:gd name="connsiteX39" fmla="*/ 3144560 w 4857351"/>
              <a:gd name="connsiteY39" fmla="*/ 854002 h 3213962"/>
              <a:gd name="connsiteX40" fmla="*/ 3511733 w 4857351"/>
              <a:gd name="connsiteY40" fmla="*/ 854002 h 3213962"/>
              <a:gd name="connsiteX41" fmla="*/ 3502845 w 4857351"/>
              <a:gd name="connsiteY41" fmla="*/ 845797 h 3213962"/>
              <a:gd name="connsiteX42" fmla="*/ 3337377 w 4857351"/>
              <a:gd name="connsiteY42" fmla="*/ 765115 h 3213962"/>
              <a:gd name="connsiteX43" fmla="*/ 3015332 w 4857351"/>
              <a:gd name="connsiteY43" fmla="*/ 514863 h 3213962"/>
              <a:gd name="connsiteX44" fmla="*/ 3007127 w 4857351"/>
              <a:gd name="connsiteY44" fmla="*/ 499820 h 3213962"/>
              <a:gd name="connsiteX45" fmla="*/ 3023537 w 4857351"/>
              <a:gd name="connsiteY45" fmla="*/ 497085 h 3213962"/>
              <a:gd name="connsiteX46" fmla="*/ 3286096 w 4857351"/>
              <a:gd name="connsiteY46" fmla="*/ 497085 h 3213962"/>
              <a:gd name="connsiteX47" fmla="*/ 3305925 w 4857351"/>
              <a:gd name="connsiteY47" fmla="*/ 493667 h 3213962"/>
              <a:gd name="connsiteX48" fmla="*/ 3137723 w 4857351"/>
              <a:gd name="connsiteY48" fmla="*/ 410933 h 3213962"/>
              <a:gd name="connsiteX49" fmla="*/ 2993452 w 4857351"/>
              <a:gd name="connsiteY49" fmla="*/ 302217 h 3213962"/>
              <a:gd name="connsiteX50" fmla="*/ 2810891 w 4857351"/>
              <a:gd name="connsiteY50" fmla="*/ 17778 h 3213962"/>
              <a:gd name="connsiteX51" fmla="*/ 2799267 w 4857351"/>
              <a:gd name="connsiteY51" fmla="*/ 0 h 3213962"/>
              <a:gd name="connsiteX52" fmla="*/ 2791062 w 4857351"/>
              <a:gd name="connsiteY52" fmla="*/ 17094 h 3213962"/>
              <a:gd name="connsiteX53" fmla="*/ 2659782 w 4857351"/>
              <a:gd name="connsiteY53" fmla="*/ 239996 h 3213962"/>
              <a:gd name="connsiteX54" fmla="*/ 2476538 w 4857351"/>
              <a:gd name="connsiteY54" fmla="*/ 404096 h 3213962"/>
              <a:gd name="connsiteX55" fmla="*/ 2308336 w 4857351"/>
              <a:gd name="connsiteY55" fmla="*/ 486829 h 3213962"/>
              <a:gd name="connsiteX56" fmla="*/ 2296028 w 4857351"/>
              <a:gd name="connsiteY56" fmla="*/ 497769 h 3213962"/>
              <a:gd name="connsiteX57" fmla="*/ 2598245 w 4857351"/>
              <a:gd name="connsiteY57" fmla="*/ 497769 h 3213962"/>
              <a:gd name="connsiteX58" fmla="*/ 2348677 w 4857351"/>
              <a:gd name="connsiteY58" fmla="*/ 722039 h 3213962"/>
              <a:gd name="connsiteX59" fmla="*/ 2105262 w 4857351"/>
              <a:gd name="connsiteY59" fmla="*/ 841695 h 3213962"/>
              <a:gd name="connsiteX60" fmla="*/ 2087485 w 4857351"/>
              <a:gd name="connsiteY60" fmla="*/ 854686 h 3213962"/>
              <a:gd name="connsiteX61" fmla="*/ 2460128 w 4857351"/>
              <a:gd name="connsiteY61" fmla="*/ 854686 h 3213962"/>
              <a:gd name="connsiteX62" fmla="*/ 2455342 w 4857351"/>
              <a:gd name="connsiteY62" fmla="*/ 862891 h 3213962"/>
              <a:gd name="connsiteX63" fmla="*/ 2221499 w 4857351"/>
              <a:gd name="connsiteY63" fmla="*/ 1045452 h 3213962"/>
              <a:gd name="connsiteX64" fmla="*/ 1907659 w 4857351"/>
              <a:gd name="connsiteY64" fmla="*/ 1199979 h 3213962"/>
              <a:gd name="connsiteX65" fmla="*/ 1893300 w 4857351"/>
              <a:gd name="connsiteY65" fmla="*/ 1209552 h 3213962"/>
              <a:gd name="connsiteX66" fmla="*/ 1914496 w 4857351"/>
              <a:gd name="connsiteY66" fmla="*/ 1211603 h 3213962"/>
              <a:gd name="connsiteX67" fmla="*/ 2614655 w 4857351"/>
              <a:gd name="connsiteY67" fmla="*/ 1211603 h 3213962"/>
              <a:gd name="connsiteX68" fmla="*/ 2638586 w 4857351"/>
              <a:gd name="connsiteY68" fmla="*/ 1234167 h 3213962"/>
              <a:gd name="connsiteX69" fmla="*/ 2637903 w 4857351"/>
              <a:gd name="connsiteY69" fmla="*/ 1648518 h 3213962"/>
              <a:gd name="connsiteX70" fmla="*/ 2617390 w 4857351"/>
              <a:gd name="connsiteY70" fmla="*/ 1661510 h 3213962"/>
              <a:gd name="connsiteX71" fmla="*/ 2048511 w 4857351"/>
              <a:gd name="connsiteY71" fmla="*/ 1394848 h 3213962"/>
              <a:gd name="connsiteX72" fmla="*/ 1433137 w 4857351"/>
              <a:gd name="connsiteY72" fmla="*/ 1084426 h 3213962"/>
              <a:gd name="connsiteX73" fmla="*/ 1411941 w 4857351"/>
              <a:gd name="connsiteY73" fmla="*/ 1076221 h 3213962"/>
              <a:gd name="connsiteX74" fmla="*/ 1411257 w 4857351"/>
              <a:gd name="connsiteY74" fmla="*/ 1098784 h 3213962"/>
              <a:gd name="connsiteX75" fmla="*/ 1335361 w 4857351"/>
              <a:gd name="connsiteY75" fmla="*/ 1291601 h 3213962"/>
              <a:gd name="connsiteX76" fmla="*/ 963402 w 4857351"/>
              <a:gd name="connsiteY76" fmla="*/ 1956889 h 3213962"/>
              <a:gd name="connsiteX77" fmla="*/ 309738 w 4857351"/>
              <a:gd name="connsiteY77" fmla="*/ 2844395 h 3213962"/>
              <a:gd name="connsiteX78" fmla="*/ 0 w 4857351"/>
              <a:gd name="connsiteY78" fmla="*/ 3185586 h 3213962"/>
              <a:gd name="connsiteX79" fmla="*/ 3830360 w 4857351"/>
              <a:gd name="connsiteY79" fmla="*/ 2110049 h 3213962"/>
              <a:gd name="connsiteX80" fmla="*/ 3809848 w 4857351"/>
              <a:gd name="connsiteY80" fmla="*/ 2125091 h 3213962"/>
              <a:gd name="connsiteX81" fmla="*/ 2939436 w 4857351"/>
              <a:gd name="connsiteY81" fmla="*/ 1802362 h 3213962"/>
              <a:gd name="connsiteX82" fmla="*/ 2919607 w 4857351"/>
              <a:gd name="connsiteY82" fmla="*/ 1772277 h 3213962"/>
              <a:gd name="connsiteX83" fmla="*/ 2919607 w 4857351"/>
              <a:gd name="connsiteY83" fmla="*/ 1236218 h 3213962"/>
              <a:gd name="connsiteX84" fmla="*/ 2939436 w 4857351"/>
              <a:gd name="connsiteY84" fmla="*/ 1213654 h 3213962"/>
              <a:gd name="connsiteX85" fmla="*/ 3671731 w 4857351"/>
              <a:gd name="connsiteY85" fmla="*/ 1214338 h 3213962"/>
              <a:gd name="connsiteX86" fmla="*/ 3685406 w 4857351"/>
              <a:gd name="connsiteY86" fmla="*/ 1215022 h 3213962"/>
              <a:gd name="connsiteX87" fmla="*/ 3645748 w 4857351"/>
              <a:gd name="connsiteY87" fmla="*/ 1251944 h 3213962"/>
              <a:gd name="connsiteX88" fmla="*/ 3545237 w 4857351"/>
              <a:gd name="connsiteY88" fmla="*/ 1316216 h 3213962"/>
              <a:gd name="connsiteX89" fmla="*/ 3320967 w 4857351"/>
              <a:gd name="connsiteY89" fmla="*/ 1426300 h 3213962"/>
              <a:gd name="connsiteX90" fmla="*/ 3304558 w 4857351"/>
              <a:gd name="connsiteY90" fmla="*/ 1438607 h 3213962"/>
              <a:gd name="connsiteX91" fmla="*/ 3657372 w 4857351"/>
              <a:gd name="connsiteY91" fmla="*/ 1438607 h 3213962"/>
              <a:gd name="connsiteX92" fmla="*/ 3659423 w 4857351"/>
              <a:gd name="connsiteY92" fmla="*/ 1442710 h 3213962"/>
              <a:gd name="connsiteX93" fmla="*/ 3582843 w 4857351"/>
              <a:gd name="connsiteY93" fmla="*/ 1518606 h 3213962"/>
              <a:gd name="connsiteX94" fmla="*/ 3407804 w 4857351"/>
              <a:gd name="connsiteY94" fmla="*/ 1634160 h 3213962"/>
              <a:gd name="connsiteX95" fmla="*/ 3130202 w 4857351"/>
              <a:gd name="connsiteY95" fmla="*/ 1770226 h 3213962"/>
              <a:gd name="connsiteX96" fmla="*/ 3115159 w 4857351"/>
              <a:gd name="connsiteY96" fmla="*/ 1781849 h 3213962"/>
              <a:gd name="connsiteX97" fmla="*/ 3135672 w 4857351"/>
              <a:gd name="connsiteY97" fmla="*/ 1781849 h 3213962"/>
              <a:gd name="connsiteX98" fmla="*/ 3803694 w 4857351"/>
              <a:gd name="connsiteY98" fmla="*/ 1781849 h 3213962"/>
              <a:gd name="connsiteX99" fmla="*/ 3830360 w 4857351"/>
              <a:gd name="connsiteY99" fmla="*/ 1807832 h 3213962"/>
              <a:gd name="connsiteX100" fmla="*/ 3830360 w 4857351"/>
              <a:gd name="connsiteY100" fmla="*/ 2110049 h 3213962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5011943"/>
              <a:gd name="connsiteY0" fmla="*/ 3185586 h 3219167"/>
              <a:gd name="connsiteX1" fmla="*/ 4747180 w 5011943"/>
              <a:gd name="connsiteY1" fmla="*/ 3206513 h 3219167"/>
              <a:gd name="connsiteX2" fmla="*/ 4373257 w 5011943"/>
              <a:gd name="connsiteY2" fmla="*/ 2750721 h 3219167"/>
              <a:gd name="connsiteX3" fmla="*/ 4104544 w 5011943"/>
              <a:gd name="connsiteY3" fmla="*/ 2218765 h 3219167"/>
              <a:gd name="connsiteX4" fmla="*/ 4097022 w 5011943"/>
              <a:gd name="connsiteY4" fmla="*/ 2180475 h 3219167"/>
              <a:gd name="connsiteX5" fmla="*/ 4097022 w 5011943"/>
              <a:gd name="connsiteY5" fmla="*/ 1807148 h 3219167"/>
              <a:gd name="connsiteX6" fmla="*/ 4123689 w 5011943"/>
              <a:gd name="connsiteY6" fmla="*/ 1781166 h 3219167"/>
              <a:gd name="connsiteX7" fmla="*/ 4834104 w 5011943"/>
              <a:gd name="connsiteY7" fmla="*/ 1781166 h 3219167"/>
              <a:gd name="connsiteX8" fmla="*/ 4857351 w 5011943"/>
              <a:gd name="connsiteY8" fmla="*/ 1778431 h 3219167"/>
              <a:gd name="connsiteX9" fmla="*/ 4839574 w 5011943"/>
              <a:gd name="connsiteY9" fmla="*/ 1768858 h 3219167"/>
              <a:gd name="connsiteX10" fmla="*/ 4568809 w 5011943"/>
              <a:gd name="connsiteY10" fmla="*/ 1636211 h 3219167"/>
              <a:gd name="connsiteX11" fmla="*/ 4321292 w 5011943"/>
              <a:gd name="connsiteY11" fmla="*/ 1451599 h 3219167"/>
              <a:gd name="connsiteX12" fmla="*/ 4314455 w 5011943"/>
              <a:gd name="connsiteY12" fmla="*/ 1437240 h 3219167"/>
              <a:gd name="connsiteX13" fmla="*/ 4666585 w 5011943"/>
              <a:gd name="connsiteY13" fmla="*/ 1437240 h 3219167"/>
              <a:gd name="connsiteX14" fmla="*/ 4652226 w 5011943"/>
              <a:gd name="connsiteY14" fmla="*/ 1426300 h 3219167"/>
              <a:gd name="connsiteX15" fmla="*/ 4464195 w 5011943"/>
              <a:gd name="connsiteY15" fmla="*/ 1334678 h 3219167"/>
              <a:gd name="connsiteX16" fmla="*/ 4191380 w 5011943"/>
              <a:gd name="connsiteY16" fmla="*/ 1112459 h 3219167"/>
              <a:gd name="connsiteX17" fmla="*/ 4183175 w 5011943"/>
              <a:gd name="connsiteY17" fmla="*/ 1097417 h 3219167"/>
              <a:gd name="connsiteX18" fmla="*/ 4199585 w 5011943"/>
              <a:gd name="connsiteY18" fmla="*/ 1094682 h 3219167"/>
              <a:gd name="connsiteX19" fmla="*/ 4447786 w 5011943"/>
              <a:gd name="connsiteY19" fmla="*/ 1094682 h 3219167"/>
              <a:gd name="connsiteX20" fmla="*/ 4466247 w 5011943"/>
              <a:gd name="connsiteY20" fmla="*/ 1093998 h 3219167"/>
              <a:gd name="connsiteX21" fmla="*/ 4358214 w 5011943"/>
              <a:gd name="connsiteY21" fmla="*/ 1037247 h 3219167"/>
              <a:gd name="connsiteX22" fmla="*/ 4143518 w 5011943"/>
              <a:gd name="connsiteY22" fmla="*/ 878617 h 3219167"/>
              <a:gd name="connsiteX23" fmla="*/ 3994460 w 5011943"/>
              <a:gd name="connsiteY23" fmla="*/ 635886 h 3219167"/>
              <a:gd name="connsiteX24" fmla="*/ 3984204 w 5011943"/>
              <a:gd name="connsiteY24" fmla="*/ 619476 h 3219167"/>
              <a:gd name="connsiteX25" fmla="*/ 3973948 w 5011943"/>
              <a:gd name="connsiteY25" fmla="*/ 635886 h 3219167"/>
              <a:gd name="connsiteX26" fmla="*/ 3857710 w 5011943"/>
              <a:gd name="connsiteY26" fmla="*/ 836225 h 3219167"/>
              <a:gd name="connsiteX27" fmla="*/ 3634125 w 5011943"/>
              <a:gd name="connsiteY27" fmla="*/ 1024939 h 3219167"/>
              <a:gd name="connsiteX28" fmla="*/ 3512417 w 5011943"/>
              <a:gd name="connsiteY28" fmla="*/ 1084426 h 3219167"/>
              <a:gd name="connsiteX29" fmla="*/ 3502845 w 5011943"/>
              <a:gd name="connsiteY29" fmla="*/ 1093998 h 3219167"/>
              <a:gd name="connsiteX30" fmla="*/ 3517203 w 5011943"/>
              <a:gd name="connsiteY30" fmla="*/ 1093998 h 3219167"/>
              <a:gd name="connsiteX31" fmla="*/ 3768823 w 5011943"/>
              <a:gd name="connsiteY31" fmla="*/ 1093998 h 3219167"/>
              <a:gd name="connsiteX32" fmla="*/ 3785233 w 5011943"/>
              <a:gd name="connsiteY32" fmla="*/ 1097417 h 3219167"/>
              <a:gd name="connsiteX33" fmla="*/ 3777028 w 5011943"/>
              <a:gd name="connsiteY33" fmla="*/ 1112459 h 3219167"/>
              <a:gd name="connsiteX34" fmla="*/ 3712072 w 5011943"/>
              <a:gd name="connsiteY34" fmla="*/ 1188356 h 3219167"/>
              <a:gd name="connsiteX35" fmla="*/ 3679935 w 5011943"/>
              <a:gd name="connsiteY35" fmla="*/ 1193825 h 3219167"/>
              <a:gd name="connsiteX36" fmla="*/ 3405752 w 5011943"/>
              <a:gd name="connsiteY36" fmla="*/ 1059127 h 3219167"/>
              <a:gd name="connsiteX37" fmla="*/ 3151398 w 5011943"/>
              <a:gd name="connsiteY37" fmla="*/ 869045 h 3219167"/>
              <a:gd name="connsiteX38" fmla="*/ 3144560 w 5011943"/>
              <a:gd name="connsiteY38" fmla="*/ 854002 h 3219167"/>
              <a:gd name="connsiteX39" fmla="*/ 3511733 w 5011943"/>
              <a:gd name="connsiteY39" fmla="*/ 854002 h 3219167"/>
              <a:gd name="connsiteX40" fmla="*/ 3502845 w 5011943"/>
              <a:gd name="connsiteY40" fmla="*/ 845797 h 3219167"/>
              <a:gd name="connsiteX41" fmla="*/ 3337377 w 5011943"/>
              <a:gd name="connsiteY41" fmla="*/ 765115 h 3219167"/>
              <a:gd name="connsiteX42" fmla="*/ 3015332 w 5011943"/>
              <a:gd name="connsiteY42" fmla="*/ 514863 h 3219167"/>
              <a:gd name="connsiteX43" fmla="*/ 3007127 w 5011943"/>
              <a:gd name="connsiteY43" fmla="*/ 499820 h 3219167"/>
              <a:gd name="connsiteX44" fmla="*/ 3023537 w 5011943"/>
              <a:gd name="connsiteY44" fmla="*/ 497085 h 3219167"/>
              <a:gd name="connsiteX45" fmla="*/ 3286096 w 5011943"/>
              <a:gd name="connsiteY45" fmla="*/ 497085 h 3219167"/>
              <a:gd name="connsiteX46" fmla="*/ 3305925 w 5011943"/>
              <a:gd name="connsiteY46" fmla="*/ 493667 h 3219167"/>
              <a:gd name="connsiteX47" fmla="*/ 3137723 w 5011943"/>
              <a:gd name="connsiteY47" fmla="*/ 410933 h 3219167"/>
              <a:gd name="connsiteX48" fmla="*/ 2993452 w 5011943"/>
              <a:gd name="connsiteY48" fmla="*/ 302217 h 3219167"/>
              <a:gd name="connsiteX49" fmla="*/ 2810891 w 5011943"/>
              <a:gd name="connsiteY49" fmla="*/ 17778 h 3219167"/>
              <a:gd name="connsiteX50" fmla="*/ 2799267 w 5011943"/>
              <a:gd name="connsiteY50" fmla="*/ 0 h 3219167"/>
              <a:gd name="connsiteX51" fmla="*/ 2791062 w 5011943"/>
              <a:gd name="connsiteY51" fmla="*/ 17094 h 3219167"/>
              <a:gd name="connsiteX52" fmla="*/ 2659782 w 5011943"/>
              <a:gd name="connsiteY52" fmla="*/ 239996 h 3219167"/>
              <a:gd name="connsiteX53" fmla="*/ 2476538 w 5011943"/>
              <a:gd name="connsiteY53" fmla="*/ 404096 h 3219167"/>
              <a:gd name="connsiteX54" fmla="*/ 2308336 w 5011943"/>
              <a:gd name="connsiteY54" fmla="*/ 486829 h 3219167"/>
              <a:gd name="connsiteX55" fmla="*/ 2296028 w 5011943"/>
              <a:gd name="connsiteY55" fmla="*/ 497769 h 3219167"/>
              <a:gd name="connsiteX56" fmla="*/ 2598245 w 5011943"/>
              <a:gd name="connsiteY56" fmla="*/ 497769 h 3219167"/>
              <a:gd name="connsiteX57" fmla="*/ 2348677 w 5011943"/>
              <a:gd name="connsiteY57" fmla="*/ 722039 h 3219167"/>
              <a:gd name="connsiteX58" fmla="*/ 2105262 w 5011943"/>
              <a:gd name="connsiteY58" fmla="*/ 841695 h 3219167"/>
              <a:gd name="connsiteX59" fmla="*/ 2087485 w 5011943"/>
              <a:gd name="connsiteY59" fmla="*/ 854686 h 3219167"/>
              <a:gd name="connsiteX60" fmla="*/ 2460128 w 5011943"/>
              <a:gd name="connsiteY60" fmla="*/ 854686 h 3219167"/>
              <a:gd name="connsiteX61" fmla="*/ 2455342 w 5011943"/>
              <a:gd name="connsiteY61" fmla="*/ 862891 h 3219167"/>
              <a:gd name="connsiteX62" fmla="*/ 2221499 w 5011943"/>
              <a:gd name="connsiteY62" fmla="*/ 1045452 h 3219167"/>
              <a:gd name="connsiteX63" fmla="*/ 1907659 w 5011943"/>
              <a:gd name="connsiteY63" fmla="*/ 1199979 h 3219167"/>
              <a:gd name="connsiteX64" fmla="*/ 1893300 w 5011943"/>
              <a:gd name="connsiteY64" fmla="*/ 1209552 h 3219167"/>
              <a:gd name="connsiteX65" fmla="*/ 1914496 w 5011943"/>
              <a:gd name="connsiteY65" fmla="*/ 1211603 h 3219167"/>
              <a:gd name="connsiteX66" fmla="*/ 2614655 w 5011943"/>
              <a:gd name="connsiteY66" fmla="*/ 1211603 h 3219167"/>
              <a:gd name="connsiteX67" fmla="*/ 2638586 w 5011943"/>
              <a:gd name="connsiteY67" fmla="*/ 1234167 h 3219167"/>
              <a:gd name="connsiteX68" fmla="*/ 2637903 w 5011943"/>
              <a:gd name="connsiteY68" fmla="*/ 1648518 h 3219167"/>
              <a:gd name="connsiteX69" fmla="*/ 2617390 w 5011943"/>
              <a:gd name="connsiteY69" fmla="*/ 1661510 h 3219167"/>
              <a:gd name="connsiteX70" fmla="*/ 2048511 w 5011943"/>
              <a:gd name="connsiteY70" fmla="*/ 1394848 h 3219167"/>
              <a:gd name="connsiteX71" fmla="*/ 1433137 w 5011943"/>
              <a:gd name="connsiteY71" fmla="*/ 1084426 h 3219167"/>
              <a:gd name="connsiteX72" fmla="*/ 1411941 w 5011943"/>
              <a:gd name="connsiteY72" fmla="*/ 1076221 h 3219167"/>
              <a:gd name="connsiteX73" fmla="*/ 1411257 w 5011943"/>
              <a:gd name="connsiteY73" fmla="*/ 1098784 h 3219167"/>
              <a:gd name="connsiteX74" fmla="*/ 1335361 w 5011943"/>
              <a:gd name="connsiteY74" fmla="*/ 1291601 h 3219167"/>
              <a:gd name="connsiteX75" fmla="*/ 963402 w 5011943"/>
              <a:gd name="connsiteY75" fmla="*/ 1956889 h 3219167"/>
              <a:gd name="connsiteX76" fmla="*/ 309738 w 5011943"/>
              <a:gd name="connsiteY76" fmla="*/ 2844395 h 3219167"/>
              <a:gd name="connsiteX77" fmla="*/ 0 w 5011943"/>
              <a:gd name="connsiteY77" fmla="*/ 3185586 h 3219167"/>
              <a:gd name="connsiteX78" fmla="*/ 3830360 w 5011943"/>
              <a:gd name="connsiteY78" fmla="*/ 2110049 h 3219167"/>
              <a:gd name="connsiteX79" fmla="*/ 3809848 w 5011943"/>
              <a:gd name="connsiteY79" fmla="*/ 2125091 h 3219167"/>
              <a:gd name="connsiteX80" fmla="*/ 2939436 w 5011943"/>
              <a:gd name="connsiteY80" fmla="*/ 1802362 h 3219167"/>
              <a:gd name="connsiteX81" fmla="*/ 2919607 w 5011943"/>
              <a:gd name="connsiteY81" fmla="*/ 1772277 h 3219167"/>
              <a:gd name="connsiteX82" fmla="*/ 2919607 w 5011943"/>
              <a:gd name="connsiteY82" fmla="*/ 1236218 h 3219167"/>
              <a:gd name="connsiteX83" fmla="*/ 2939436 w 5011943"/>
              <a:gd name="connsiteY83" fmla="*/ 1213654 h 3219167"/>
              <a:gd name="connsiteX84" fmla="*/ 3671731 w 5011943"/>
              <a:gd name="connsiteY84" fmla="*/ 1214338 h 3219167"/>
              <a:gd name="connsiteX85" fmla="*/ 3685406 w 5011943"/>
              <a:gd name="connsiteY85" fmla="*/ 1215022 h 3219167"/>
              <a:gd name="connsiteX86" fmla="*/ 3645748 w 5011943"/>
              <a:gd name="connsiteY86" fmla="*/ 1251944 h 3219167"/>
              <a:gd name="connsiteX87" fmla="*/ 3545237 w 5011943"/>
              <a:gd name="connsiteY87" fmla="*/ 1316216 h 3219167"/>
              <a:gd name="connsiteX88" fmla="*/ 3320967 w 5011943"/>
              <a:gd name="connsiteY88" fmla="*/ 1426300 h 3219167"/>
              <a:gd name="connsiteX89" fmla="*/ 3304558 w 5011943"/>
              <a:gd name="connsiteY89" fmla="*/ 1438607 h 3219167"/>
              <a:gd name="connsiteX90" fmla="*/ 3657372 w 5011943"/>
              <a:gd name="connsiteY90" fmla="*/ 1438607 h 3219167"/>
              <a:gd name="connsiteX91" fmla="*/ 3659423 w 5011943"/>
              <a:gd name="connsiteY91" fmla="*/ 1442710 h 3219167"/>
              <a:gd name="connsiteX92" fmla="*/ 3582843 w 5011943"/>
              <a:gd name="connsiteY92" fmla="*/ 1518606 h 3219167"/>
              <a:gd name="connsiteX93" fmla="*/ 3407804 w 5011943"/>
              <a:gd name="connsiteY93" fmla="*/ 1634160 h 3219167"/>
              <a:gd name="connsiteX94" fmla="*/ 3130202 w 5011943"/>
              <a:gd name="connsiteY94" fmla="*/ 1770226 h 3219167"/>
              <a:gd name="connsiteX95" fmla="*/ 3115159 w 5011943"/>
              <a:gd name="connsiteY95" fmla="*/ 1781849 h 3219167"/>
              <a:gd name="connsiteX96" fmla="*/ 3135672 w 5011943"/>
              <a:gd name="connsiteY96" fmla="*/ 1781849 h 3219167"/>
              <a:gd name="connsiteX97" fmla="*/ 3803694 w 5011943"/>
              <a:gd name="connsiteY97" fmla="*/ 1781849 h 3219167"/>
              <a:gd name="connsiteX98" fmla="*/ 3830360 w 5011943"/>
              <a:gd name="connsiteY98" fmla="*/ 1807832 h 3219167"/>
              <a:gd name="connsiteX99" fmla="*/ 3830360 w 5011943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21100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99" fmla="*/ 3830360 w 4857351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1807832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08637 w 4857351"/>
              <a:gd name="connsiteY80" fmla="*/ 1780363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335361 w 4857351"/>
              <a:gd name="connsiteY72" fmla="*/ 1291601 h 3219167"/>
              <a:gd name="connsiteX73" fmla="*/ 963402 w 4857351"/>
              <a:gd name="connsiteY73" fmla="*/ 1956889 h 3219167"/>
              <a:gd name="connsiteX74" fmla="*/ 309738 w 4857351"/>
              <a:gd name="connsiteY74" fmla="*/ 2844395 h 3219167"/>
              <a:gd name="connsiteX75" fmla="*/ 0 w 4857351"/>
              <a:gd name="connsiteY75" fmla="*/ 3185586 h 3219167"/>
              <a:gd name="connsiteX76" fmla="*/ 3803694 w 4857351"/>
              <a:gd name="connsiteY76" fmla="*/ 1781849 h 3219167"/>
              <a:gd name="connsiteX77" fmla="*/ 3792249 w 4857351"/>
              <a:gd name="connsiteY77" fmla="*/ 2116290 h 3219167"/>
              <a:gd name="connsiteX78" fmla="*/ 2908637 w 4857351"/>
              <a:gd name="connsiteY78" fmla="*/ 1780363 h 3219167"/>
              <a:gd name="connsiteX79" fmla="*/ 2919607 w 4857351"/>
              <a:gd name="connsiteY79" fmla="*/ 1236218 h 3219167"/>
              <a:gd name="connsiteX80" fmla="*/ 2939436 w 4857351"/>
              <a:gd name="connsiteY80" fmla="*/ 1213654 h 3219167"/>
              <a:gd name="connsiteX81" fmla="*/ 3671731 w 4857351"/>
              <a:gd name="connsiteY81" fmla="*/ 1214338 h 3219167"/>
              <a:gd name="connsiteX82" fmla="*/ 3685406 w 4857351"/>
              <a:gd name="connsiteY82" fmla="*/ 1215022 h 3219167"/>
              <a:gd name="connsiteX83" fmla="*/ 3645748 w 4857351"/>
              <a:gd name="connsiteY83" fmla="*/ 1251944 h 3219167"/>
              <a:gd name="connsiteX84" fmla="*/ 3545237 w 4857351"/>
              <a:gd name="connsiteY84" fmla="*/ 1316216 h 3219167"/>
              <a:gd name="connsiteX85" fmla="*/ 3320967 w 4857351"/>
              <a:gd name="connsiteY85" fmla="*/ 1426300 h 3219167"/>
              <a:gd name="connsiteX86" fmla="*/ 3304558 w 4857351"/>
              <a:gd name="connsiteY86" fmla="*/ 1438607 h 3219167"/>
              <a:gd name="connsiteX87" fmla="*/ 3657372 w 4857351"/>
              <a:gd name="connsiteY87" fmla="*/ 1438607 h 3219167"/>
              <a:gd name="connsiteX88" fmla="*/ 3659423 w 4857351"/>
              <a:gd name="connsiteY88" fmla="*/ 1442710 h 3219167"/>
              <a:gd name="connsiteX89" fmla="*/ 3582843 w 4857351"/>
              <a:gd name="connsiteY89" fmla="*/ 1518606 h 3219167"/>
              <a:gd name="connsiteX90" fmla="*/ 3407804 w 4857351"/>
              <a:gd name="connsiteY90" fmla="*/ 1634160 h 3219167"/>
              <a:gd name="connsiteX91" fmla="*/ 3130202 w 4857351"/>
              <a:gd name="connsiteY91" fmla="*/ 1770226 h 3219167"/>
              <a:gd name="connsiteX92" fmla="*/ 3115159 w 4857351"/>
              <a:gd name="connsiteY92" fmla="*/ 1781849 h 3219167"/>
              <a:gd name="connsiteX93" fmla="*/ 3135672 w 4857351"/>
              <a:gd name="connsiteY93" fmla="*/ 1781849 h 3219167"/>
              <a:gd name="connsiteX94" fmla="*/ 3803694 w 4857351"/>
              <a:gd name="connsiteY94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17762 w 4857351"/>
              <a:gd name="connsiteY71" fmla="*/ 1300400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3571"/>
              <a:gd name="connsiteX1" fmla="*/ 4747180 w 4857351"/>
              <a:gd name="connsiteY1" fmla="*/ 3206513 h 3213571"/>
              <a:gd name="connsiteX2" fmla="*/ 4373257 w 4857351"/>
              <a:gd name="connsiteY2" fmla="*/ 2750721 h 3213571"/>
              <a:gd name="connsiteX3" fmla="*/ 4097022 w 4857351"/>
              <a:gd name="connsiteY3" fmla="*/ 2180475 h 3213571"/>
              <a:gd name="connsiteX4" fmla="*/ 4097022 w 4857351"/>
              <a:gd name="connsiteY4" fmla="*/ 1807148 h 3213571"/>
              <a:gd name="connsiteX5" fmla="*/ 4123689 w 4857351"/>
              <a:gd name="connsiteY5" fmla="*/ 1781166 h 3213571"/>
              <a:gd name="connsiteX6" fmla="*/ 4834104 w 4857351"/>
              <a:gd name="connsiteY6" fmla="*/ 1781166 h 3213571"/>
              <a:gd name="connsiteX7" fmla="*/ 4857351 w 4857351"/>
              <a:gd name="connsiteY7" fmla="*/ 1778431 h 3213571"/>
              <a:gd name="connsiteX8" fmla="*/ 4839574 w 4857351"/>
              <a:gd name="connsiteY8" fmla="*/ 1768858 h 3213571"/>
              <a:gd name="connsiteX9" fmla="*/ 4568809 w 4857351"/>
              <a:gd name="connsiteY9" fmla="*/ 1636211 h 3213571"/>
              <a:gd name="connsiteX10" fmla="*/ 4321292 w 4857351"/>
              <a:gd name="connsiteY10" fmla="*/ 1451599 h 3213571"/>
              <a:gd name="connsiteX11" fmla="*/ 4314455 w 4857351"/>
              <a:gd name="connsiteY11" fmla="*/ 1437240 h 3213571"/>
              <a:gd name="connsiteX12" fmla="*/ 4666585 w 4857351"/>
              <a:gd name="connsiteY12" fmla="*/ 1437240 h 3213571"/>
              <a:gd name="connsiteX13" fmla="*/ 4652226 w 4857351"/>
              <a:gd name="connsiteY13" fmla="*/ 1426300 h 3213571"/>
              <a:gd name="connsiteX14" fmla="*/ 4464195 w 4857351"/>
              <a:gd name="connsiteY14" fmla="*/ 1334678 h 3213571"/>
              <a:gd name="connsiteX15" fmla="*/ 4191380 w 4857351"/>
              <a:gd name="connsiteY15" fmla="*/ 1112459 h 3213571"/>
              <a:gd name="connsiteX16" fmla="*/ 4183175 w 4857351"/>
              <a:gd name="connsiteY16" fmla="*/ 1097417 h 3213571"/>
              <a:gd name="connsiteX17" fmla="*/ 4199585 w 4857351"/>
              <a:gd name="connsiteY17" fmla="*/ 1094682 h 3213571"/>
              <a:gd name="connsiteX18" fmla="*/ 4447786 w 4857351"/>
              <a:gd name="connsiteY18" fmla="*/ 1094682 h 3213571"/>
              <a:gd name="connsiteX19" fmla="*/ 4466247 w 4857351"/>
              <a:gd name="connsiteY19" fmla="*/ 1093998 h 3213571"/>
              <a:gd name="connsiteX20" fmla="*/ 4358214 w 4857351"/>
              <a:gd name="connsiteY20" fmla="*/ 1037247 h 3213571"/>
              <a:gd name="connsiteX21" fmla="*/ 4143518 w 4857351"/>
              <a:gd name="connsiteY21" fmla="*/ 878617 h 3213571"/>
              <a:gd name="connsiteX22" fmla="*/ 3994460 w 4857351"/>
              <a:gd name="connsiteY22" fmla="*/ 635886 h 3213571"/>
              <a:gd name="connsiteX23" fmla="*/ 3984204 w 4857351"/>
              <a:gd name="connsiteY23" fmla="*/ 619476 h 3213571"/>
              <a:gd name="connsiteX24" fmla="*/ 3973948 w 4857351"/>
              <a:gd name="connsiteY24" fmla="*/ 635886 h 3213571"/>
              <a:gd name="connsiteX25" fmla="*/ 3857710 w 4857351"/>
              <a:gd name="connsiteY25" fmla="*/ 836225 h 3213571"/>
              <a:gd name="connsiteX26" fmla="*/ 3634125 w 4857351"/>
              <a:gd name="connsiteY26" fmla="*/ 1024939 h 3213571"/>
              <a:gd name="connsiteX27" fmla="*/ 3512417 w 4857351"/>
              <a:gd name="connsiteY27" fmla="*/ 1084426 h 3213571"/>
              <a:gd name="connsiteX28" fmla="*/ 3502845 w 4857351"/>
              <a:gd name="connsiteY28" fmla="*/ 1093998 h 3213571"/>
              <a:gd name="connsiteX29" fmla="*/ 3517203 w 4857351"/>
              <a:gd name="connsiteY29" fmla="*/ 1093998 h 3213571"/>
              <a:gd name="connsiteX30" fmla="*/ 3768823 w 4857351"/>
              <a:gd name="connsiteY30" fmla="*/ 1093998 h 3213571"/>
              <a:gd name="connsiteX31" fmla="*/ 3785233 w 4857351"/>
              <a:gd name="connsiteY31" fmla="*/ 1097417 h 3213571"/>
              <a:gd name="connsiteX32" fmla="*/ 3777028 w 4857351"/>
              <a:gd name="connsiteY32" fmla="*/ 1112459 h 3213571"/>
              <a:gd name="connsiteX33" fmla="*/ 3712072 w 4857351"/>
              <a:gd name="connsiteY33" fmla="*/ 1188356 h 3213571"/>
              <a:gd name="connsiteX34" fmla="*/ 3679935 w 4857351"/>
              <a:gd name="connsiteY34" fmla="*/ 1193825 h 3213571"/>
              <a:gd name="connsiteX35" fmla="*/ 3405752 w 4857351"/>
              <a:gd name="connsiteY35" fmla="*/ 1059127 h 3213571"/>
              <a:gd name="connsiteX36" fmla="*/ 3151398 w 4857351"/>
              <a:gd name="connsiteY36" fmla="*/ 869045 h 3213571"/>
              <a:gd name="connsiteX37" fmla="*/ 3144560 w 4857351"/>
              <a:gd name="connsiteY37" fmla="*/ 854002 h 3213571"/>
              <a:gd name="connsiteX38" fmla="*/ 3511733 w 4857351"/>
              <a:gd name="connsiteY38" fmla="*/ 854002 h 3213571"/>
              <a:gd name="connsiteX39" fmla="*/ 3502845 w 4857351"/>
              <a:gd name="connsiteY39" fmla="*/ 845797 h 3213571"/>
              <a:gd name="connsiteX40" fmla="*/ 3337377 w 4857351"/>
              <a:gd name="connsiteY40" fmla="*/ 765115 h 3213571"/>
              <a:gd name="connsiteX41" fmla="*/ 3015332 w 4857351"/>
              <a:gd name="connsiteY41" fmla="*/ 514863 h 3213571"/>
              <a:gd name="connsiteX42" fmla="*/ 3007127 w 4857351"/>
              <a:gd name="connsiteY42" fmla="*/ 499820 h 3213571"/>
              <a:gd name="connsiteX43" fmla="*/ 3023537 w 4857351"/>
              <a:gd name="connsiteY43" fmla="*/ 497085 h 3213571"/>
              <a:gd name="connsiteX44" fmla="*/ 3286096 w 4857351"/>
              <a:gd name="connsiteY44" fmla="*/ 497085 h 3213571"/>
              <a:gd name="connsiteX45" fmla="*/ 3305925 w 4857351"/>
              <a:gd name="connsiteY45" fmla="*/ 493667 h 3213571"/>
              <a:gd name="connsiteX46" fmla="*/ 3137723 w 4857351"/>
              <a:gd name="connsiteY46" fmla="*/ 410933 h 3213571"/>
              <a:gd name="connsiteX47" fmla="*/ 2993452 w 4857351"/>
              <a:gd name="connsiteY47" fmla="*/ 302217 h 3213571"/>
              <a:gd name="connsiteX48" fmla="*/ 2810891 w 4857351"/>
              <a:gd name="connsiteY48" fmla="*/ 17778 h 3213571"/>
              <a:gd name="connsiteX49" fmla="*/ 2799267 w 4857351"/>
              <a:gd name="connsiteY49" fmla="*/ 0 h 3213571"/>
              <a:gd name="connsiteX50" fmla="*/ 2791062 w 4857351"/>
              <a:gd name="connsiteY50" fmla="*/ 17094 h 3213571"/>
              <a:gd name="connsiteX51" fmla="*/ 2659782 w 4857351"/>
              <a:gd name="connsiteY51" fmla="*/ 239996 h 3213571"/>
              <a:gd name="connsiteX52" fmla="*/ 2476538 w 4857351"/>
              <a:gd name="connsiteY52" fmla="*/ 404096 h 3213571"/>
              <a:gd name="connsiteX53" fmla="*/ 2308336 w 4857351"/>
              <a:gd name="connsiteY53" fmla="*/ 486829 h 3213571"/>
              <a:gd name="connsiteX54" fmla="*/ 2296028 w 4857351"/>
              <a:gd name="connsiteY54" fmla="*/ 497769 h 3213571"/>
              <a:gd name="connsiteX55" fmla="*/ 2598245 w 4857351"/>
              <a:gd name="connsiteY55" fmla="*/ 497769 h 3213571"/>
              <a:gd name="connsiteX56" fmla="*/ 2348677 w 4857351"/>
              <a:gd name="connsiteY56" fmla="*/ 722039 h 3213571"/>
              <a:gd name="connsiteX57" fmla="*/ 2105262 w 4857351"/>
              <a:gd name="connsiteY57" fmla="*/ 841695 h 3213571"/>
              <a:gd name="connsiteX58" fmla="*/ 2087485 w 4857351"/>
              <a:gd name="connsiteY58" fmla="*/ 854686 h 3213571"/>
              <a:gd name="connsiteX59" fmla="*/ 2460128 w 4857351"/>
              <a:gd name="connsiteY59" fmla="*/ 854686 h 3213571"/>
              <a:gd name="connsiteX60" fmla="*/ 2455342 w 4857351"/>
              <a:gd name="connsiteY60" fmla="*/ 862891 h 3213571"/>
              <a:gd name="connsiteX61" fmla="*/ 2221499 w 4857351"/>
              <a:gd name="connsiteY61" fmla="*/ 1045452 h 3213571"/>
              <a:gd name="connsiteX62" fmla="*/ 1907659 w 4857351"/>
              <a:gd name="connsiteY62" fmla="*/ 1199979 h 3213571"/>
              <a:gd name="connsiteX63" fmla="*/ 1893300 w 4857351"/>
              <a:gd name="connsiteY63" fmla="*/ 1209552 h 3213571"/>
              <a:gd name="connsiteX64" fmla="*/ 1914496 w 4857351"/>
              <a:gd name="connsiteY64" fmla="*/ 1211603 h 3213571"/>
              <a:gd name="connsiteX65" fmla="*/ 2614655 w 4857351"/>
              <a:gd name="connsiteY65" fmla="*/ 1211603 h 3213571"/>
              <a:gd name="connsiteX66" fmla="*/ 2638586 w 4857351"/>
              <a:gd name="connsiteY66" fmla="*/ 1234167 h 3213571"/>
              <a:gd name="connsiteX67" fmla="*/ 2617390 w 4857351"/>
              <a:gd name="connsiteY67" fmla="*/ 1661510 h 3213571"/>
              <a:gd name="connsiteX68" fmla="*/ 2048511 w 4857351"/>
              <a:gd name="connsiteY68" fmla="*/ 1394848 h 3213571"/>
              <a:gd name="connsiteX69" fmla="*/ 1411941 w 4857351"/>
              <a:gd name="connsiteY69" fmla="*/ 1076221 h 3213571"/>
              <a:gd name="connsiteX70" fmla="*/ 1317762 w 4857351"/>
              <a:gd name="connsiteY70" fmla="*/ 1300400 h 3213571"/>
              <a:gd name="connsiteX71" fmla="*/ 963402 w 4857351"/>
              <a:gd name="connsiteY71" fmla="*/ 1956889 h 3213571"/>
              <a:gd name="connsiteX72" fmla="*/ 309738 w 4857351"/>
              <a:gd name="connsiteY72" fmla="*/ 2844395 h 3213571"/>
              <a:gd name="connsiteX73" fmla="*/ 0 w 4857351"/>
              <a:gd name="connsiteY73" fmla="*/ 3185586 h 3213571"/>
              <a:gd name="connsiteX74" fmla="*/ 3803694 w 4857351"/>
              <a:gd name="connsiteY74" fmla="*/ 1781849 h 3213571"/>
              <a:gd name="connsiteX75" fmla="*/ 3792249 w 4857351"/>
              <a:gd name="connsiteY75" fmla="*/ 2116290 h 3213571"/>
              <a:gd name="connsiteX76" fmla="*/ 2908637 w 4857351"/>
              <a:gd name="connsiteY76" fmla="*/ 1780363 h 3213571"/>
              <a:gd name="connsiteX77" fmla="*/ 2919607 w 4857351"/>
              <a:gd name="connsiteY77" fmla="*/ 1236218 h 3213571"/>
              <a:gd name="connsiteX78" fmla="*/ 2939436 w 4857351"/>
              <a:gd name="connsiteY78" fmla="*/ 1213654 h 3213571"/>
              <a:gd name="connsiteX79" fmla="*/ 3671731 w 4857351"/>
              <a:gd name="connsiteY79" fmla="*/ 1214338 h 3213571"/>
              <a:gd name="connsiteX80" fmla="*/ 3685406 w 4857351"/>
              <a:gd name="connsiteY80" fmla="*/ 1215022 h 3213571"/>
              <a:gd name="connsiteX81" fmla="*/ 3645748 w 4857351"/>
              <a:gd name="connsiteY81" fmla="*/ 1251944 h 3213571"/>
              <a:gd name="connsiteX82" fmla="*/ 3545237 w 4857351"/>
              <a:gd name="connsiteY82" fmla="*/ 1316216 h 3213571"/>
              <a:gd name="connsiteX83" fmla="*/ 3320967 w 4857351"/>
              <a:gd name="connsiteY83" fmla="*/ 1426300 h 3213571"/>
              <a:gd name="connsiteX84" fmla="*/ 3304558 w 4857351"/>
              <a:gd name="connsiteY84" fmla="*/ 1438607 h 3213571"/>
              <a:gd name="connsiteX85" fmla="*/ 3657372 w 4857351"/>
              <a:gd name="connsiteY85" fmla="*/ 1438607 h 3213571"/>
              <a:gd name="connsiteX86" fmla="*/ 3659423 w 4857351"/>
              <a:gd name="connsiteY86" fmla="*/ 1442710 h 3213571"/>
              <a:gd name="connsiteX87" fmla="*/ 3582843 w 4857351"/>
              <a:gd name="connsiteY87" fmla="*/ 1518606 h 3213571"/>
              <a:gd name="connsiteX88" fmla="*/ 3407804 w 4857351"/>
              <a:gd name="connsiteY88" fmla="*/ 1634160 h 3213571"/>
              <a:gd name="connsiteX89" fmla="*/ 3130202 w 4857351"/>
              <a:gd name="connsiteY89" fmla="*/ 1770226 h 3213571"/>
              <a:gd name="connsiteX90" fmla="*/ 3115159 w 4857351"/>
              <a:gd name="connsiteY90" fmla="*/ 1781849 h 3213571"/>
              <a:gd name="connsiteX91" fmla="*/ 3135672 w 4857351"/>
              <a:gd name="connsiteY91" fmla="*/ 1781849 h 3213571"/>
              <a:gd name="connsiteX92" fmla="*/ 3803694 w 4857351"/>
              <a:gd name="connsiteY92" fmla="*/ 1781849 h 3213571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1313363 w 4852952"/>
              <a:gd name="connsiteY70" fmla="*/ 1300400 h 3220473"/>
              <a:gd name="connsiteX71" fmla="*/ 959003 w 4852952"/>
              <a:gd name="connsiteY71" fmla="*/ 1956889 h 3220473"/>
              <a:gd name="connsiteX72" fmla="*/ 305339 w 4852952"/>
              <a:gd name="connsiteY72" fmla="*/ 2844395 h 3220473"/>
              <a:gd name="connsiteX73" fmla="*/ 0 w 4852952"/>
              <a:gd name="connsiteY73" fmla="*/ 3198786 h 3220473"/>
              <a:gd name="connsiteX74" fmla="*/ 3799295 w 4852952"/>
              <a:gd name="connsiteY74" fmla="*/ 1781849 h 3220473"/>
              <a:gd name="connsiteX75" fmla="*/ 3787850 w 4852952"/>
              <a:gd name="connsiteY75" fmla="*/ 2116290 h 3220473"/>
              <a:gd name="connsiteX76" fmla="*/ 2904238 w 4852952"/>
              <a:gd name="connsiteY76" fmla="*/ 1780363 h 3220473"/>
              <a:gd name="connsiteX77" fmla="*/ 2915208 w 4852952"/>
              <a:gd name="connsiteY77" fmla="*/ 1236218 h 3220473"/>
              <a:gd name="connsiteX78" fmla="*/ 2935037 w 4852952"/>
              <a:gd name="connsiteY78" fmla="*/ 1213654 h 3220473"/>
              <a:gd name="connsiteX79" fmla="*/ 3667332 w 4852952"/>
              <a:gd name="connsiteY79" fmla="*/ 1214338 h 3220473"/>
              <a:gd name="connsiteX80" fmla="*/ 3681007 w 4852952"/>
              <a:gd name="connsiteY80" fmla="*/ 1215022 h 3220473"/>
              <a:gd name="connsiteX81" fmla="*/ 3641349 w 4852952"/>
              <a:gd name="connsiteY81" fmla="*/ 1251944 h 3220473"/>
              <a:gd name="connsiteX82" fmla="*/ 3540838 w 4852952"/>
              <a:gd name="connsiteY82" fmla="*/ 1316216 h 3220473"/>
              <a:gd name="connsiteX83" fmla="*/ 3316568 w 4852952"/>
              <a:gd name="connsiteY83" fmla="*/ 1426300 h 3220473"/>
              <a:gd name="connsiteX84" fmla="*/ 3300159 w 4852952"/>
              <a:gd name="connsiteY84" fmla="*/ 1438607 h 3220473"/>
              <a:gd name="connsiteX85" fmla="*/ 3652973 w 4852952"/>
              <a:gd name="connsiteY85" fmla="*/ 1438607 h 3220473"/>
              <a:gd name="connsiteX86" fmla="*/ 3655024 w 4852952"/>
              <a:gd name="connsiteY86" fmla="*/ 1442710 h 3220473"/>
              <a:gd name="connsiteX87" fmla="*/ 3578444 w 4852952"/>
              <a:gd name="connsiteY87" fmla="*/ 1518606 h 3220473"/>
              <a:gd name="connsiteX88" fmla="*/ 3403405 w 4852952"/>
              <a:gd name="connsiteY88" fmla="*/ 1634160 h 3220473"/>
              <a:gd name="connsiteX89" fmla="*/ 3125803 w 4852952"/>
              <a:gd name="connsiteY89" fmla="*/ 1770226 h 3220473"/>
              <a:gd name="connsiteX90" fmla="*/ 3110760 w 4852952"/>
              <a:gd name="connsiteY90" fmla="*/ 1781849 h 3220473"/>
              <a:gd name="connsiteX91" fmla="*/ 3131273 w 4852952"/>
              <a:gd name="connsiteY91" fmla="*/ 1781849 h 3220473"/>
              <a:gd name="connsiteX92" fmla="*/ 3799295 w 4852952"/>
              <a:gd name="connsiteY92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180475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57351" h="3229514">
                <a:moveTo>
                  <a:pt x="0" y="3211986"/>
                </a:moveTo>
                <a:cubicBezTo>
                  <a:pt x="721241" y="3251074"/>
                  <a:pt x="3930477" y="3213600"/>
                  <a:pt x="4747180" y="3206513"/>
                </a:cubicBezTo>
                <a:cubicBezTo>
                  <a:pt x="4613695" y="3050441"/>
                  <a:pt x="4481617" y="2914394"/>
                  <a:pt x="4373257" y="2750721"/>
                </a:cubicBezTo>
                <a:cubicBezTo>
                  <a:pt x="4264897" y="2587048"/>
                  <a:pt x="4187624" y="2413973"/>
                  <a:pt x="4097022" y="2224474"/>
                </a:cubicBezTo>
                <a:cubicBezTo>
                  <a:pt x="4081782" y="2067212"/>
                  <a:pt x="4092578" y="1881033"/>
                  <a:pt x="4097022" y="1807148"/>
                </a:cubicBezTo>
                <a:cubicBezTo>
                  <a:pt x="4101466" y="1733263"/>
                  <a:pt x="4097022" y="1781166"/>
                  <a:pt x="4123689" y="1781166"/>
                </a:cubicBezTo>
                <a:lnTo>
                  <a:pt x="4834104" y="1781166"/>
                </a:lnTo>
                <a:cubicBezTo>
                  <a:pt x="4840941" y="1781166"/>
                  <a:pt x="4848462" y="1782533"/>
                  <a:pt x="4857351" y="1778431"/>
                </a:cubicBezTo>
                <a:cubicBezTo>
                  <a:pt x="4850513" y="1775012"/>
                  <a:pt x="4845044" y="1771593"/>
                  <a:pt x="4839574" y="1768858"/>
                </a:cubicBezTo>
                <a:cubicBezTo>
                  <a:pt x="4749319" y="1724415"/>
                  <a:pt x="4659748" y="1678603"/>
                  <a:pt x="4568809" y="1636211"/>
                </a:cubicBezTo>
                <a:cubicBezTo>
                  <a:pt x="4473084" y="1591767"/>
                  <a:pt x="4392402" y="1528179"/>
                  <a:pt x="4321292" y="1451599"/>
                </a:cubicBezTo>
                <a:cubicBezTo>
                  <a:pt x="4317873" y="1448180"/>
                  <a:pt x="4311720" y="1445445"/>
                  <a:pt x="4314455" y="1437240"/>
                </a:cubicBezTo>
                <a:lnTo>
                  <a:pt x="4666585" y="1437240"/>
                </a:lnTo>
                <a:cubicBezTo>
                  <a:pt x="4662483" y="1431770"/>
                  <a:pt x="4657696" y="1428351"/>
                  <a:pt x="4652226" y="1426300"/>
                </a:cubicBezTo>
                <a:cubicBezTo>
                  <a:pt x="4590005" y="1395531"/>
                  <a:pt x="4528468" y="1362711"/>
                  <a:pt x="4464195" y="1334678"/>
                </a:cubicBezTo>
                <a:cubicBezTo>
                  <a:pt x="4352744" y="1285448"/>
                  <a:pt x="4265225" y="1208184"/>
                  <a:pt x="4191380" y="1112459"/>
                </a:cubicBezTo>
                <a:cubicBezTo>
                  <a:pt x="4187961" y="1107673"/>
                  <a:pt x="4180440" y="1103571"/>
                  <a:pt x="4183175" y="1097417"/>
                </a:cubicBezTo>
                <a:cubicBezTo>
                  <a:pt x="4185910" y="1091263"/>
                  <a:pt x="4194115" y="1094682"/>
                  <a:pt x="4199585" y="1094682"/>
                </a:cubicBezTo>
                <a:lnTo>
                  <a:pt x="4447786" y="1094682"/>
                </a:lnTo>
                <a:cubicBezTo>
                  <a:pt x="4453939" y="1094682"/>
                  <a:pt x="4460093" y="1093998"/>
                  <a:pt x="4466247" y="1093998"/>
                </a:cubicBezTo>
                <a:cubicBezTo>
                  <a:pt x="4430692" y="1072802"/>
                  <a:pt x="4395137" y="1053657"/>
                  <a:pt x="4358214" y="1037247"/>
                </a:cubicBezTo>
                <a:cubicBezTo>
                  <a:pt x="4274113" y="1001008"/>
                  <a:pt x="4200952" y="951095"/>
                  <a:pt x="4143518" y="878617"/>
                </a:cubicBezTo>
                <a:cubicBezTo>
                  <a:pt x="4084031" y="803405"/>
                  <a:pt x="4035485" y="722039"/>
                  <a:pt x="3994460" y="635886"/>
                </a:cubicBezTo>
                <a:cubicBezTo>
                  <a:pt x="3991725" y="630416"/>
                  <a:pt x="3991041" y="622895"/>
                  <a:pt x="3984204" y="619476"/>
                </a:cubicBezTo>
                <a:cubicBezTo>
                  <a:pt x="3978050" y="623579"/>
                  <a:pt x="3976683" y="630416"/>
                  <a:pt x="3973948" y="635886"/>
                </a:cubicBezTo>
                <a:cubicBezTo>
                  <a:pt x="3941128" y="706313"/>
                  <a:pt x="3902838" y="773320"/>
                  <a:pt x="3857710" y="836225"/>
                </a:cubicBezTo>
                <a:cubicBezTo>
                  <a:pt x="3798908" y="917591"/>
                  <a:pt x="3728482" y="985282"/>
                  <a:pt x="3634125" y="1024939"/>
                </a:cubicBezTo>
                <a:cubicBezTo>
                  <a:pt x="3592416" y="1042717"/>
                  <a:pt x="3552758" y="1064597"/>
                  <a:pt x="3512417" y="1084426"/>
                </a:cubicBezTo>
                <a:cubicBezTo>
                  <a:pt x="3508998" y="1086477"/>
                  <a:pt x="3502845" y="1085793"/>
                  <a:pt x="3502845" y="1093998"/>
                </a:cubicBezTo>
                <a:lnTo>
                  <a:pt x="3517203" y="1093998"/>
                </a:lnTo>
                <a:lnTo>
                  <a:pt x="3768823" y="1093998"/>
                </a:lnTo>
                <a:cubicBezTo>
                  <a:pt x="3774293" y="1093998"/>
                  <a:pt x="3782498" y="1091263"/>
                  <a:pt x="3785233" y="1097417"/>
                </a:cubicBezTo>
                <a:cubicBezTo>
                  <a:pt x="3787968" y="1103571"/>
                  <a:pt x="3781131" y="1107673"/>
                  <a:pt x="3777028" y="1112459"/>
                </a:cubicBezTo>
                <a:cubicBezTo>
                  <a:pt x="3756515" y="1138442"/>
                  <a:pt x="3734635" y="1163741"/>
                  <a:pt x="3712072" y="1188356"/>
                </a:cubicBezTo>
                <a:cubicBezTo>
                  <a:pt x="3701815" y="1199295"/>
                  <a:pt x="3693610" y="1201347"/>
                  <a:pt x="3679935" y="1193825"/>
                </a:cubicBezTo>
                <a:cubicBezTo>
                  <a:pt x="3588997" y="1148014"/>
                  <a:pt x="3498058" y="1102203"/>
                  <a:pt x="3405752" y="1059127"/>
                </a:cubicBezTo>
                <a:cubicBezTo>
                  <a:pt x="3307292" y="1013316"/>
                  <a:pt x="3224559" y="947676"/>
                  <a:pt x="3151398" y="869045"/>
                </a:cubicBezTo>
                <a:cubicBezTo>
                  <a:pt x="3147979" y="865626"/>
                  <a:pt x="3142509" y="862891"/>
                  <a:pt x="3144560" y="854002"/>
                </a:cubicBezTo>
                <a:lnTo>
                  <a:pt x="3511733" y="854002"/>
                </a:lnTo>
                <a:cubicBezTo>
                  <a:pt x="3508998" y="849216"/>
                  <a:pt x="3506263" y="847165"/>
                  <a:pt x="3502845" y="845797"/>
                </a:cubicBezTo>
                <a:cubicBezTo>
                  <a:pt x="3448145" y="818447"/>
                  <a:pt x="3394129" y="789046"/>
                  <a:pt x="3337377" y="765115"/>
                </a:cubicBezTo>
                <a:cubicBezTo>
                  <a:pt x="3207465" y="709731"/>
                  <a:pt x="3100117" y="627681"/>
                  <a:pt x="3015332" y="514863"/>
                </a:cubicBezTo>
                <a:cubicBezTo>
                  <a:pt x="3011913" y="510077"/>
                  <a:pt x="3004392" y="505974"/>
                  <a:pt x="3007127" y="499820"/>
                </a:cubicBezTo>
                <a:cubicBezTo>
                  <a:pt x="3009862" y="493667"/>
                  <a:pt x="3018067" y="497085"/>
                  <a:pt x="3023537" y="497085"/>
                </a:cubicBezTo>
                <a:lnTo>
                  <a:pt x="3286096" y="497085"/>
                </a:lnTo>
                <a:cubicBezTo>
                  <a:pt x="3292250" y="497085"/>
                  <a:pt x="3298404" y="498453"/>
                  <a:pt x="3305925" y="493667"/>
                </a:cubicBezTo>
                <a:lnTo>
                  <a:pt x="3137723" y="410933"/>
                </a:lnTo>
                <a:cubicBezTo>
                  <a:pt x="3081655" y="384267"/>
                  <a:pt x="3034477" y="347344"/>
                  <a:pt x="2993452" y="302217"/>
                </a:cubicBezTo>
                <a:cubicBezTo>
                  <a:pt x="2916188" y="218116"/>
                  <a:pt x="2859437" y="120340"/>
                  <a:pt x="2810891" y="17778"/>
                </a:cubicBezTo>
                <a:cubicBezTo>
                  <a:pt x="2808156" y="11624"/>
                  <a:pt x="2806788" y="4103"/>
                  <a:pt x="2799267" y="0"/>
                </a:cubicBezTo>
                <a:cubicBezTo>
                  <a:pt x="2796532" y="6154"/>
                  <a:pt x="2793797" y="11624"/>
                  <a:pt x="2791062" y="17094"/>
                </a:cubicBezTo>
                <a:cubicBezTo>
                  <a:pt x="2754140" y="95725"/>
                  <a:pt x="2712431" y="170937"/>
                  <a:pt x="2659782" y="239996"/>
                </a:cubicBezTo>
                <a:cubicBezTo>
                  <a:pt x="2609185" y="306319"/>
                  <a:pt x="2553118" y="366489"/>
                  <a:pt x="2476538" y="404096"/>
                </a:cubicBezTo>
                <a:lnTo>
                  <a:pt x="2308336" y="486829"/>
                </a:lnTo>
                <a:cubicBezTo>
                  <a:pt x="2304233" y="488880"/>
                  <a:pt x="2298763" y="488880"/>
                  <a:pt x="2296028" y="497769"/>
                </a:cubicBezTo>
                <a:lnTo>
                  <a:pt x="2598245" y="497769"/>
                </a:lnTo>
                <a:cubicBezTo>
                  <a:pt x="2526451" y="590075"/>
                  <a:pt x="2450555" y="670758"/>
                  <a:pt x="2348677" y="722039"/>
                </a:cubicBezTo>
                <a:lnTo>
                  <a:pt x="2105262" y="841695"/>
                </a:lnTo>
                <a:cubicBezTo>
                  <a:pt x="2099792" y="844430"/>
                  <a:pt x="2092955" y="845797"/>
                  <a:pt x="2087485" y="854686"/>
                </a:cubicBezTo>
                <a:lnTo>
                  <a:pt x="2460128" y="854686"/>
                </a:lnTo>
                <a:cubicBezTo>
                  <a:pt x="2457393" y="859472"/>
                  <a:pt x="2456709" y="861523"/>
                  <a:pt x="2455342" y="862891"/>
                </a:cubicBezTo>
                <a:cubicBezTo>
                  <a:pt x="2386967" y="936052"/>
                  <a:pt x="2312438" y="1001008"/>
                  <a:pt x="2221499" y="1045452"/>
                </a:cubicBezTo>
                <a:lnTo>
                  <a:pt x="1907659" y="1199979"/>
                </a:lnTo>
                <a:cubicBezTo>
                  <a:pt x="1902873" y="1202714"/>
                  <a:pt x="1896035" y="1203398"/>
                  <a:pt x="1893300" y="1209552"/>
                </a:cubicBezTo>
                <a:cubicBezTo>
                  <a:pt x="1900138" y="1212970"/>
                  <a:pt x="1907659" y="1211603"/>
                  <a:pt x="1914496" y="1211603"/>
                </a:cubicBezTo>
                <a:lnTo>
                  <a:pt x="2614655" y="1211603"/>
                </a:lnTo>
                <a:cubicBezTo>
                  <a:pt x="2631749" y="1211603"/>
                  <a:pt x="2638586" y="1215022"/>
                  <a:pt x="2638586" y="1234167"/>
                </a:cubicBezTo>
                <a:cubicBezTo>
                  <a:pt x="2639042" y="1309151"/>
                  <a:pt x="2625221" y="1555447"/>
                  <a:pt x="2617390" y="1661510"/>
                </a:cubicBezTo>
                <a:cubicBezTo>
                  <a:pt x="2497045" y="1617893"/>
                  <a:pt x="2235858" y="1488521"/>
                  <a:pt x="2048511" y="1394848"/>
                </a:cubicBezTo>
                <a:lnTo>
                  <a:pt x="1411941" y="1076221"/>
                </a:lnTo>
                <a:cubicBezTo>
                  <a:pt x="1279488" y="1416284"/>
                  <a:pt x="1147103" y="1662193"/>
                  <a:pt x="963402" y="1956889"/>
                </a:cubicBezTo>
                <a:cubicBezTo>
                  <a:pt x="779702" y="2251585"/>
                  <a:pt x="470305" y="2635212"/>
                  <a:pt x="309738" y="2844395"/>
                </a:cubicBezTo>
                <a:cubicBezTo>
                  <a:pt x="149171" y="3053578"/>
                  <a:pt x="226566" y="2989518"/>
                  <a:pt x="0" y="3211986"/>
                </a:cubicBezTo>
                <a:close/>
                <a:moveTo>
                  <a:pt x="3803694" y="1781849"/>
                </a:moveTo>
                <a:cubicBezTo>
                  <a:pt x="3810462" y="1913851"/>
                  <a:pt x="3804298" y="1972078"/>
                  <a:pt x="3792249" y="2116290"/>
                </a:cubicBezTo>
                <a:cubicBezTo>
                  <a:pt x="3591008" y="2053711"/>
                  <a:pt x="3164071" y="1891844"/>
                  <a:pt x="2908637" y="1780363"/>
                </a:cubicBezTo>
                <a:cubicBezTo>
                  <a:pt x="2903991" y="1554490"/>
                  <a:pt x="2919607" y="1334336"/>
                  <a:pt x="2919607" y="1236218"/>
                </a:cubicBezTo>
                <a:cubicBezTo>
                  <a:pt x="2919607" y="1221859"/>
                  <a:pt x="2920974" y="1213654"/>
                  <a:pt x="2939436" y="1213654"/>
                </a:cubicBezTo>
                <a:lnTo>
                  <a:pt x="3671731" y="1214338"/>
                </a:lnTo>
                <a:cubicBezTo>
                  <a:pt x="3675150" y="1214338"/>
                  <a:pt x="3678568" y="1215022"/>
                  <a:pt x="3685406" y="1215022"/>
                </a:cubicBezTo>
                <a:cubicBezTo>
                  <a:pt x="3673098" y="1231432"/>
                  <a:pt x="3658739" y="1241004"/>
                  <a:pt x="3645748" y="1251944"/>
                </a:cubicBezTo>
                <a:cubicBezTo>
                  <a:pt x="3614979" y="1277243"/>
                  <a:pt x="3581476" y="1298439"/>
                  <a:pt x="3545237" y="1316216"/>
                </a:cubicBezTo>
                <a:lnTo>
                  <a:pt x="3320967" y="1426300"/>
                </a:lnTo>
                <a:cubicBezTo>
                  <a:pt x="3315497" y="1429035"/>
                  <a:pt x="3309344" y="1432454"/>
                  <a:pt x="3304558" y="1438607"/>
                </a:cubicBezTo>
                <a:lnTo>
                  <a:pt x="3657372" y="1438607"/>
                </a:lnTo>
                <a:lnTo>
                  <a:pt x="3659423" y="1442710"/>
                </a:lnTo>
                <a:cubicBezTo>
                  <a:pt x="3634808" y="1468693"/>
                  <a:pt x="3609509" y="1494675"/>
                  <a:pt x="3582843" y="1518606"/>
                </a:cubicBezTo>
                <a:cubicBezTo>
                  <a:pt x="3530195" y="1565785"/>
                  <a:pt x="3471392" y="1603391"/>
                  <a:pt x="3407804" y="1634160"/>
                </a:cubicBezTo>
                <a:cubicBezTo>
                  <a:pt x="3314814" y="1678603"/>
                  <a:pt x="3223191" y="1725098"/>
                  <a:pt x="3130202" y="1770226"/>
                </a:cubicBezTo>
                <a:cubicBezTo>
                  <a:pt x="3124732" y="1772961"/>
                  <a:pt x="3119945" y="1775696"/>
                  <a:pt x="3115159" y="1781849"/>
                </a:cubicBezTo>
                <a:lnTo>
                  <a:pt x="3135672" y="1781849"/>
                </a:lnTo>
                <a:lnTo>
                  <a:pt x="3803694" y="1781849"/>
                </a:lnTo>
                <a:close/>
              </a:path>
            </a:pathLst>
          </a:custGeom>
          <a:solidFill>
            <a:schemeClr val="accent2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C14FEC0-D01E-4D5F-9D56-4F962F982964}"/>
              </a:ext>
            </a:extLst>
          </p:cNvPr>
          <p:cNvSpPr/>
          <p:nvPr/>
        </p:nvSpPr>
        <p:spPr>
          <a:xfrm>
            <a:off x="5388091" y="4373253"/>
            <a:ext cx="4598" cy="142561"/>
          </a:xfrm>
          <a:custGeom>
            <a:avLst/>
            <a:gdLst>
              <a:gd name="connsiteX0" fmla="*/ 3419 w 0"/>
              <a:gd name="connsiteY0" fmla="*/ 0 h 211962"/>
              <a:gd name="connsiteX1" fmla="*/ 4786 w 0"/>
              <a:gd name="connsiteY1" fmla="*/ 181193 h 211962"/>
              <a:gd name="connsiteX2" fmla="*/ 2735 w 0"/>
              <a:gd name="connsiteY2" fmla="*/ 212646 h 211962"/>
              <a:gd name="connsiteX3" fmla="*/ 0 w 0"/>
              <a:gd name="connsiteY3" fmla="*/ 212646 h 211962"/>
              <a:gd name="connsiteX4" fmla="*/ 0 w 0"/>
              <a:gd name="connsiteY4" fmla="*/ 122391 h 211962"/>
              <a:gd name="connsiteX5" fmla="*/ 0 w 0"/>
              <a:gd name="connsiteY5" fmla="*/ 22564 h 211962"/>
              <a:gd name="connsiteX6" fmla="*/ 3419 w 0"/>
              <a:gd name="connsiteY6" fmla="*/ 0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h="211962">
                <a:moveTo>
                  <a:pt x="3419" y="0"/>
                </a:moveTo>
                <a:cubicBezTo>
                  <a:pt x="4103" y="60170"/>
                  <a:pt x="4103" y="120340"/>
                  <a:pt x="4786" y="181193"/>
                </a:cubicBezTo>
                <a:cubicBezTo>
                  <a:pt x="4103" y="191450"/>
                  <a:pt x="3419" y="202390"/>
                  <a:pt x="2735" y="212646"/>
                </a:cubicBezTo>
                <a:cubicBezTo>
                  <a:pt x="2051" y="212646"/>
                  <a:pt x="1368" y="212646"/>
                  <a:pt x="0" y="212646"/>
                </a:cubicBezTo>
                <a:cubicBezTo>
                  <a:pt x="0" y="182561"/>
                  <a:pt x="0" y="152476"/>
                  <a:pt x="0" y="122391"/>
                </a:cubicBezTo>
                <a:cubicBezTo>
                  <a:pt x="0" y="88887"/>
                  <a:pt x="0" y="55384"/>
                  <a:pt x="0" y="22564"/>
                </a:cubicBezTo>
                <a:cubicBezTo>
                  <a:pt x="684" y="15043"/>
                  <a:pt x="0" y="7521"/>
                  <a:pt x="3419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FB44FB-E70B-4802-8C69-59650F6FAB8E}"/>
              </a:ext>
            </a:extLst>
          </p:cNvPr>
          <p:cNvSpPr/>
          <p:nvPr/>
        </p:nvSpPr>
        <p:spPr>
          <a:xfrm>
            <a:off x="4559441" y="1083778"/>
            <a:ext cx="740401" cy="740401"/>
          </a:xfrm>
          <a:custGeom>
            <a:avLst/>
            <a:gdLst>
              <a:gd name="connsiteX0" fmla="*/ 554522 w 1100835"/>
              <a:gd name="connsiteY0" fmla="*/ 72 h 1100835"/>
              <a:gd name="connsiteX1" fmla="*/ 1105623 w 1100835"/>
              <a:gd name="connsiteY1" fmla="*/ 552541 h 1100835"/>
              <a:gd name="connsiteX2" fmla="*/ 549735 w 1100835"/>
              <a:gd name="connsiteY2" fmla="*/ 1103642 h 1100835"/>
              <a:gd name="connsiteX3" fmla="*/ 1 w 1100835"/>
              <a:gd name="connsiteY3" fmla="*/ 550490 h 1100835"/>
              <a:gd name="connsiteX4" fmla="*/ 554522 w 1100835"/>
              <a:gd name="connsiteY4" fmla="*/ 72 h 110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35" h="1100835">
                <a:moveTo>
                  <a:pt x="554522" y="72"/>
                </a:moveTo>
                <a:cubicBezTo>
                  <a:pt x="845799" y="-3347"/>
                  <a:pt x="1104939" y="235965"/>
                  <a:pt x="1105623" y="552541"/>
                </a:cubicBezTo>
                <a:cubicBezTo>
                  <a:pt x="1106307" y="856125"/>
                  <a:pt x="855371" y="1105694"/>
                  <a:pt x="549735" y="1103642"/>
                </a:cubicBezTo>
                <a:cubicBezTo>
                  <a:pt x="250253" y="1101591"/>
                  <a:pt x="-682" y="864330"/>
                  <a:pt x="1" y="550490"/>
                </a:cubicBezTo>
                <a:cubicBezTo>
                  <a:pt x="685" y="229812"/>
                  <a:pt x="263928" y="-4714"/>
                  <a:pt x="554522" y="7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3D0DC1-E439-4CD0-9C5E-FA08F50F694A}"/>
              </a:ext>
            </a:extLst>
          </p:cNvPr>
          <p:cNvSpPr/>
          <p:nvPr/>
        </p:nvSpPr>
        <p:spPr>
          <a:xfrm>
            <a:off x="5988150" y="1699527"/>
            <a:ext cx="326514" cy="303518"/>
          </a:xfrm>
          <a:custGeom>
            <a:avLst/>
            <a:gdLst>
              <a:gd name="connsiteX0" fmla="*/ 394523 w 485461"/>
              <a:gd name="connsiteY0" fmla="*/ 456238 h 451274"/>
              <a:gd name="connsiteX1" fmla="*/ 374694 w 485461"/>
              <a:gd name="connsiteY1" fmla="*/ 448717 h 451274"/>
              <a:gd name="connsiteX2" fmla="*/ 257773 w 485461"/>
              <a:gd name="connsiteY2" fmla="*/ 387180 h 451274"/>
              <a:gd name="connsiteX3" fmla="*/ 229740 w 485461"/>
              <a:gd name="connsiteY3" fmla="*/ 387180 h 451274"/>
              <a:gd name="connsiteX4" fmla="*/ 110084 w 485461"/>
              <a:gd name="connsiteY4" fmla="*/ 450768 h 451274"/>
              <a:gd name="connsiteX5" fmla="*/ 95725 w 485461"/>
              <a:gd name="connsiteY5" fmla="*/ 455555 h 451274"/>
              <a:gd name="connsiteX6" fmla="*/ 95041 w 485461"/>
              <a:gd name="connsiteY6" fmla="*/ 440512 h 451274"/>
              <a:gd name="connsiteX7" fmla="*/ 118289 w 485461"/>
              <a:gd name="connsiteY7" fmla="*/ 307181 h 451274"/>
              <a:gd name="connsiteX8" fmla="*/ 108032 w 485461"/>
              <a:gd name="connsiteY8" fmla="*/ 277780 h 451274"/>
              <a:gd name="connsiteX9" fmla="*/ 12991 w 485461"/>
              <a:gd name="connsiteY9" fmla="*/ 186158 h 451274"/>
              <a:gd name="connsiteX10" fmla="*/ 0 w 485461"/>
              <a:gd name="connsiteY10" fmla="*/ 171799 h 451274"/>
              <a:gd name="connsiteX11" fmla="*/ 99144 w 485461"/>
              <a:gd name="connsiteY11" fmla="*/ 156756 h 451274"/>
              <a:gd name="connsiteX12" fmla="*/ 116921 w 485461"/>
              <a:gd name="connsiteY12" fmla="*/ 154705 h 451274"/>
              <a:gd name="connsiteX13" fmla="*/ 192133 w 485461"/>
              <a:gd name="connsiteY13" fmla="*/ 99321 h 451274"/>
              <a:gd name="connsiteX14" fmla="*/ 235893 w 485461"/>
              <a:gd name="connsiteY14" fmla="*/ 9750 h 451274"/>
              <a:gd name="connsiteX15" fmla="*/ 244782 w 485461"/>
              <a:gd name="connsiteY15" fmla="*/ 178 h 451274"/>
              <a:gd name="connsiteX16" fmla="*/ 252303 w 485461"/>
              <a:gd name="connsiteY16" fmla="*/ 9750 h 451274"/>
              <a:gd name="connsiteX17" fmla="*/ 313157 w 485461"/>
              <a:gd name="connsiteY17" fmla="*/ 132825 h 451274"/>
              <a:gd name="connsiteX18" fmla="*/ 337088 w 485461"/>
              <a:gd name="connsiteY18" fmla="*/ 149919 h 451274"/>
              <a:gd name="connsiteX19" fmla="*/ 485462 w 485461"/>
              <a:gd name="connsiteY19" fmla="*/ 171115 h 451274"/>
              <a:gd name="connsiteX20" fmla="*/ 474522 w 485461"/>
              <a:gd name="connsiteY20" fmla="*/ 187525 h 451274"/>
              <a:gd name="connsiteX21" fmla="*/ 380848 w 485461"/>
              <a:gd name="connsiteY21" fmla="*/ 278464 h 451274"/>
              <a:gd name="connsiteX22" fmla="*/ 370592 w 485461"/>
              <a:gd name="connsiteY22" fmla="*/ 309916 h 451274"/>
              <a:gd name="connsiteX23" fmla="*/ 393156 w 485461"/>
              <a:gd name="connsiteY23" fmla="*/ 436410 h 451274"/>
              <a:gd name="connsiteX24" fmla="*/ 394523 w 485461"/>
              <a:gd name="connsiteY24" fmla="*/ 456238 h 4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5461" h="451274">
                <a:moveTo>
                  <a:pt x="394523" y="456238"/>
                </a:moveTo>
                <a:cubicBezTo>
                  <a:pt x="385634" y="456922"/>
                  <a:pt x="380164" y="452136"/>
                  <a:pt x="374694" y="448717"/>
                </a:cubicBezTo>
                <a:cubicBezTo>
                  <a:pt x="335721" y="428205"/>
                  <a:pt x="296747" y="407692"/>
                  <a:pt x="257773" y="387180"/>
                </a:cubicBezTo>
                <a:cubicBezTo>
                  <a:pt x="247517" y="381710"/>
                  <a:pt x="239996" y="381710"/>
                  <a:pt x="229740" y="387180"/>
                </a:cubicBezTo>
                <a:cubicBezTo>
                  <a:pt x="190082" y="409060"/>
                  <a:pt x="149741" y="429572"/>
                  <a:pt x="110084" y="450768"/>
                </a:cubicBezTo>
                <a:cubicBezTo>
                  <a:pt x="105297" y="453503"/>
                  <a:pt x="100511" y="458290"/>
                  <a:pt x="95725" y="455555"/>
                </a:cubicBezTo>
                <a:cubicBezTo>
                  <a:pt x="90939" y="452136"/>
                  <a:pt x="94357" y="445982"/>
                  <a:pt x="95041" y="440512"/>
                </a:cubicBezTo>
                <a:cubicBezTo>
                  <a:pt x="102562" y="396068"/>
                  <a:pt x="109400" y="350941"/>
                  <a:pt x="118289" y="307181"/>
                </a:cubicBezTo>
                <a:cubicBezTo>
                  <a:pt x="121024" y="294190"/>
                  <a:pt x="116921" y="285985"/>
                  <a:pt x="108032" y="277780"/>
                </a:cubicBezTo>
                <a:cubicBezTo>
                  <a:pt x="75896" y="247695"/>
                  <a:pt x="44444" y="216926"/>
                  <a:pt x="12991" y="186158"/>
                </a:cubicBezTo>
                <a:cubicBezTo>
                  <a:pt x="9572" y="182739"/>
                  <a:pt x="6154" y="178636"/>
                  <a:pt x="0" y="171799"/>
                </a:cubicBezTo>
                <a:cubicBezTo>
                  <a:pt x="35555" y="166329"/>
                  <a:pt x="67007" y="161543"/>
                  <a:pt x="99144" y="156756"/>
                </a:cubicBezTo>
                <a:cubicBezTo>
                  <a:pt x="105297" y="156073"/>
                  <a:pt x="110767" y="154021"/>
                  <a:pt x="116921" y="154705"/>
                </a:cubicBezTo>
                <a:cubicBezTo>
                  <a:pt x="157946" y="157440"/>
                  <a:pt x="178458" y="135560"/>
                  <a:pt x="192133" y="99321"/>
                </a:cubicBezTo>
                <a:cubicBezTo>
                  <a:pt x="203757" y="68553"/>
                  <a:pt x="220851" y="39152"/>
                  <a:pt x="235893" y="9750"/>
                </a:cubicBezTo>
                <a:cubicBezTo>
                  <a:pt x="237945" y="5648"/>
                  <a:pt x="238628" y="-1190"/>
                  <a:pt x="244782" y="178"/>
                </a:cubicBezTo>
                <a:cubicBezTo>
                  <a:pt x="247517" y="862"/>
                  <a:pt x="250252" y="6332"/>
                  <a:pt x="252303" y="9750"/>
                </a:cubicBezTo>
                <a:cubicBezTo>
                  <a:pt x="272816" y="50775"/>
                  <a:pt x="293328" y="91800"/>
                  <a:pt x="313157" y="132825"/>
                </a:cubicBezTo>
                <a:cubicBezTo>
                  <a:pt x="318627" y="143765"/>
                  <a:pt x="325464" y="148551"/>
                  <a:pt x="337088" y="149919"/>
                </a:cubicBezTo>
                <a:cubicBezTo>
                  <a:pt x="386318" y="156073"/>
                  <a:pt x="435548" y="163594"/>
                  <a:pt x="485462" y="171115"/>
                </a:cubicBezTo>
                <a:cubicBezTo>
                  <a:pt x="485462" y="180687"/>
                  <a:pt x="478624" y="183423"/>
                  <a:pt x="474522" y="187525"/>
                </a:cubicBezTo>
                <a:cubicBezTo>
                  <a:pt x="443753" y="217610"/>
                  <a:pt x="412300" y="248379"/>
                  <a:pt x="380848" y="278464"/>
                </a:cubicBezTo>
                <a:cubicBezTo>
                  <a:pt x="371276" y="287352"/>
                  <a:pt x="367857" y="296241"/>
                  <a:pt x="370592" y="309916"/>
                </a:cubicBezTo>
                <a:cubicBezTo>
                  <a:pt x="378797" y="351625"/>
                  <a:pt x="385634" y="394017"/>
                  <a:pt x="393156" y="436410"/>
                </a:cubicBezTo>
                <a:cubicBezTo>
                  <a:pt x="393156" y="441880"/>
                  <a:pt x="393839" y="448717"/>
                  <a:pt x="394523" y="456238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636C76-1622-4486-A012-F2A9C7D9E6CF}"/>
              </a:ext>
            </a:extLst>
          </p:cNvPr>
          <p:cNvSpPr/>
          <p:nvPr/>
        </p:nvSpPr>
        <p:spPr>
          <a:xfrm>
            <a:off x="5676433" y="2165384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AAC491-D68B-45D5-B5F9-D44A93946A37}"/>
              </a:ext>
            </a:extLst>
          </p:cNvPr>
          <p:cNvSpPr/>
          <p:nvPr/>
        </p:nvSpPr>
        <p:spPr>
          <a:xfrm>
            <a:off x="6059971" y="2530986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63BCEF4-D086-46AC-B233-F42AE76BE3EA}"/>
              </a:ext>
            </a:extLst>
          </p:cNvPr>
          <p:cNvSpPr/>
          <p:nvPr/>
        </p:nvSpPr>
        <p:spPr>
          <a:xfrm>
            <a:off x="5515192" y="2765983"/>
            <a:ext cx="142561" cy="142561"/>
          </a:xfrm>
          <a:custGeom>
            <a:avLst/>
            <a:gdLst>
              <a:gd name="connsiteX0" fmla="*/ 38031 w 211962"/>
              <a:gd name="connsiteY0" fmla="*/ 211962 h 211962"/>
              <a:gd name="connsiteX1" fmla="*/ 48971 w 211962"/>
              <a:gd name="connsiteY1" fmla="*/ 147690 h 211962"/>
              <a:gd name="connsiteX2" fmla="*/ 40766 w 211962"/>
              <a:gd name="connsiteY2" fmla="*/ 122391 h 211962"/>
              <a:gd name="connsiteX3" fmla="*/ 5211 w 211962"/>
              <a:gd name="connsiteY3" fmla="*/ 87520 h 211962"/>
              <a:gd name="connsiteX4" fmla="*/ 9314 w 211962"/>
              <a:gd name="connsiteY4" fmla="*/ 74529 h 211962"/>
              <a:gd name="connsiteX5" fmla="*/ 57176 w 211962"/>
              <a:gd name="connsiteY5" fmla="*/ 67691 h 211962"/>
              <a:gd name="connsiteX6" fmla="*/ 81107 w 211962"/>
              <a:gd name="connsiteY6" fmla="*/ 50598 h 211962"/>
              <a:gd name="connsiteX7" fmla="*/ 101620 w 211962"/>
              <a:gd name="connsiteY7" fmla="*/ 8889 h 211962"/>
              <a:gd name="connsiteX8" fmla="*/ 109141 w 211962"/>
              <a:gd name="connsiteY8" fmla="*/ 0 h 211962"/>
              <a:gd name="connsiteX9" fmla="*/ 116662 w 211962"/>
              <a:gd name="connsiteY9" fmla="*/ 8889 h 211962"/>
              <a:gd name="connsiteX10" fmla="*/ 138542 w 211962"/>
              <a:gd name="connsiteY10" fmla="*/ 54016 h 211962"/>
              <a:gd name="connsiteX11" fmla="*/ 159055 w 211962"/>
              <a:gd name="connsiteY11" fmla="*/ 68375 h 211962"/>
              <a:gd name="connsiteX12" fmla="*/ 208285 w 211962"/>
              <a:gd name="connsiteY12" fmla="*/ 75212 h 211962"/>
              <a:gd name="connsiteX13" fmla="*/ 218541 w 211962"/>
              <a:gd name="connsiteY13" fmla="*/ 79999 h 211962"/>
              <a:gd name="connsiteX14" fmla="*/ 213071 w 211962"/>
              <a:gd name="connsiteY14" fmla="*/ 88204 h 211962"/>
              <a:gd name="connsiteX15" fmla="*/ 178200 w 211962"/>
              <a:gd name="connsiteY15" fmla="*/ 121024 h 211962"/>
              <a:gd name="connsiteX16" fmla="*/ 169311 w 211962"/>
              <a:gd name="connsiteY16" fmla="*/ 149741 h 211962"/>
              <a:gd name="connsiteX17" fmla="*/ 176832 w 211962"/>
              <a:gd name="connsiteY17" fmla="*/ 193501 h 211962"/>
              <a:gd name="connsiteX18" fmla="*/ 176832 w 211962"/>
              <a:gd name="connsiteY18" fmla="*/ 207176 h 211962"/>
              <a:gd name="connsiteX19" fmla="*/ 162473 w 211962"/>
              <a:gd name="connsiteY19" fmla="*/ 203073 h 211962"/>
              <a:gd name="connsiteX20" fmla="*/ 121448 w 211962"/>
              <a:gd name="connsiteY20" fmla="*/ 181193 h 211962"/>
              <a:gd name="connsiteX21" fmla="*/ 96834 w 211962"/>
              <a:gd name="connsiteY21" fmla="*/ 181193 h 211962"/>
              <a:gd name="connsiteX22" fmla="*/ 38031 w 211962"/>
              <a:gd name="connsiteY22" fmla="*/ 211962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1962" h="211962">
                <a:moveTo>
                  <a:pt x="38031" y="211962"/>
                </a:moveTo>
                <a:cubicBezTo>
                  <a:pt x="42134" y="187347"/>
                  <a:pt x="44869" y="167518"/>
                  <a:pt x="48971" y="147690"/>
                </a:cubicBezTo>
                <a:cubicBezTo>
                  <a:pt x="51022" y="136750"/>
                  <a:pt x="48287" y="129912"/>
                  <a:pt x="40766" y="122391"/>
                </a:cubicBezTo>
                <a:cubicBezTo>
                  <a:pt x="28459" y="111451"/>
                  <a:pt x="16835" y="99144"/>
                  <a:pt x="5211" y="87520"/>
                </a:cubicBezTo>
                <a:cubicBezTo>
                  <a:pt x="-2310" y="80682"/>
                  <a:pt x="-2310" y="75896"/>
                  <a:pt x="9314" y="74529"/>
                </a:cubicBezTo>
                <a:cubicBezTo>
                  <a:pt x="25040" y="72477"/>
                  <a:pt x="40766" y="69059"/>
                  <a:pt x="57176" y="67691"/>
                </a:cubicBezTo>
                <a:cubicBezTo>
                  <a:pt x="69484" y="67008"/>
                  <a:pt x="76321" y="61537"/>
                  <a:pt x="81107" y="50598"/>
                </a:cubicBezTo>
                <a:cubicBezTo>
                  <a:pt x="87261" y="36239"/>
                  <a:pt x="94782" y="22564"/>
                  <a:pt x="101620" y="8889"/>
                </a:cubicBezTo>
                <a:cubicBezTo>
                  <a:pt x="103671" y="5470"/>
                  <a:pt x="104355" y="0"/>
                  <a:pt x="109141" y="0"/>
                </a:cubicBezTo>
                <a:cubicBezTo>
                  <a:pt x="113927" y="0"/>
                  <a:pt x="114611" y="5470"/>
                  <a:pt x="116662" y="8889"/>
                </a:cubicBezTo>
                <a:cubicBezTo>
                  <a:pt x="124183" y="23931"/>
                  <a:pt x="131705" y="38290"/>
                  <a:pt x="138542" y="54016"/>
                </a:cubicBezTo>
                <a:cubicBezTo>
                  <a:pt x="142645" y="62905"/>
                  <a:pt x="148798" y="67008"/>
                  <a:pt x="159055" y="68375"/>
                </a:cubicBezTo>
                <a:cubicBezTo>
                  <a:pt x="175465" y="69742"/>
                  <a:pt x="191875" y="73161"/>
                  <a:pt x="208285" y="75212"/>
                </a:cubicBezTo>
                <a:cubicBezTo>
                  <a:pt x="212387" y="75896"/>
                  <a:pt x="217857" y="74529"/>
                  <a:pt x="218541" y="79999"/>
                </a:cubicBezTo>
                <a:cubicBezTo>
                  <a:pt x="219225" y="82734"/>
                  <a:pt x="215122" y="86152"/>
                  <a:pt x="213071" y="88204"/>
                </a:cubicBezTo>
                <a:cubicBezTo>
                  <a:pt x="201447" y="99144"/>
                  <a:pt x="190507" y="110767"/>
                  <a:pt x="178200" y="121024"/>
                </a:cubicBezTo>
                <a:cubicBezTo>
                  <a:pt x="168627" y="129229"/>
                  <a:pt x="166576" y="138117"/>
                  <a:pt x="169311" y="149741"/>
                </a:cubicBezTo>
                <a:cubicBezTo>
                  <a:pt x="172046" y="164100"/>
                  <a:pt x="174781" y="179142"/>
                  <a:pt x="176832" y="193501"/>
                </a:cubicBezTo>
                <a:cubicBezTo>
                  <a:pt x="177516" y="198287"/>
                  <a:pt x="180935" y="203757"/>
                  <a:pt x="176832" y="207176"/>
                </a:cubicBezTo>
                <a:cubicBezTo>
                  <a:pt x="172046" y="210595"/>
                  <a:pt x="167260" y="205125"/>
                  <a:pt x="162473" y="203073"/>
                </a:cubicBezTo>
                <a:cubicBezTo>
                  <a:pt x="148798" y="196236"/>
                  <a:pt x="135123" y="189398"/>
                  <a:pt x="121448" y="181193"/>
                </a:cubicBezTo>
                <a:cubicBezTo>
                  <a:pt x="112560" y="176407"/>
                  <a:pt x="105722" y="176407"/>
                  <a:pt x="96834" y="181193"/>
                </a:cubicBezTo>
                <a:cubicBezTo>
                  <a:pt x="79056" y="191450"/>
                  <a:pt x="60595" y="200339"/>
                  <a:pt x="38031" y="21196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FA6E6D-2A22-4E8F-AA7D-1CE4F41B7DCC}"/>
              </a:ext>
            </a:extLst>
          </p:cNvPr>
          <p:cNvSpPr/>
          <p:nvPr/>
        </p:nvSpPr>
        <p:spPr>
          <a:xfrm>
            <a:off x="5775607" y="3236897"/>
            <a:ext cx="87376" cy="87376"/>
          </a:xfrm>
          <a:custGeom>
            <a:avLst/>
            <a:gdLst>
              <a:gd name="connsiteX0" fmla="*/ 115109 w 129912"/>
              <a:gd name="connsiteY0" fmla="*/ 130596 h 129912"/>
              <a:gd name="connsiteX1" fmla="*/ 102802 w 129912"/>
              <a:gd name="connsiteY1" fmla="*/ 126494 h 129912"/>
              <a:gd name="connsiteX2" fmla="*/ 35111 w 129912"/>
              <a:gd name="connsiteY2" fmla="*/ 125126 h 129912"/>
              <a:gd name="connsiteX3" fmla="*/ 24854 w 129912"/>
              <a:gd name="connsiteY3" fmla="*/ 118288 h 129912"/>
              <a:gd name="connsiteX4" fmla="*/ 25538 w 129912"/>
              <a:gd name="connsiteY4" fmla="*/ 114870 h 129912"/>
              <a:gd name="connsiteX5" fmla="*/ 7077 w 129912"/>
              <a:gd name="connsiteY5" fmla="*/ 58802 h 129912"/>
              <a:gd name="connsiteX6" fmla="*/ 239 w 129912"/>
              <a:gd name="connsiteY6" fmla="*/ 49230 h 129912"/>
              <a:gd name="connsiteX7" fmla="*/ 12547 w 129912"/>
              <a:gd name="connsiteY7" fmla="*/ 43760 h 129912"/>
              <a:gd name="connsiteX8" fmla="*/ 61093 w 129912"/>
              <a:gd name="connsiteY8" fmla="*/ 8889 h 129912"/>
              <a:gd name="connsiteX9" fmla="*/ 68614 w 129912"/>
              <a:gd name="connsiteY9" fmla="*/ 0 h 129912"/>
              <a:gd name="connsiteX10" fmla="*/ 76136 w 129912"/>
              <a:gd name="connsiteY10" fmla="*/ 8889 h 129912"/>
              <a:gd name="connsiteX11" fmla="*/ 123998 w 129912"/>
              <a:gd name="connsiteY11" fmla="*/ 43760 h 129912"/>
              <a:gd name="connsiteX12" fmla="*/ 132203 w 129912"/>
              <a:gd name="connsiteY12" fmla="*/ 54016 h 129912"/>
              <a:gd name="connsiteX13" fmla="*/ 115109 w 129912"/>
              <a:gd name="connsiteY13" fmla="*/ 130596 h 12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912" h="129912">
                <a:moveTo>
                  <a:pt x="115109" y="130596"/>
                </a:moveTo>
                <a:cubicBezTo>
                  <a:pt x="107588" y="127861"/>
                  <a:pt x="104853" y="127861"/>
                  <a:pt x="102802" y="126494"/>
                </a:cubicBezTo>
                <a:cubicBezTo>
                  <a:pt x="80238" y="110083"/>
                  <a:pt x="58358" y="107348"/>
                  <a:pt x="35111" y="125126"/>
                </a:cubicBezTo>
                <a:cubicBezTo>
                  <a:pt x="26906" y="131280"/>
                  <a:pt x="23487" y="127861"/>
                  <a:pt x="24854" y="118288"/>
                </a:cubicBezTo>
                <a:cubicBezTo>
                  <a:pt x="24854" y="116921"/>
                  <a:pt x="25538" y="116237"/>
                  <a:pt x="25538" y="114870"/>
                </a:cubicBezTo>
                <a:cubicBezTo>
                  <a:pt x="34427" y="91622"/>
                  <a:pt x="28957" y="72477"/>
                  <a:pt x="7077" y="58802"/>
                </a:cubicBezTo>
                <a:cubicBezTo>
                  <a:pt x="3658" y="56751"/>
                  <a:pt x="-1128" y="54016"/>
                  <a:pt x="239" y="49230"/>
                </a:cubicBezTo>
                <a:cubicBezTo>
                  <a:pt x="1607" y="43760"/>
                  <a:pt x="7761" y="43760"/>
                  <a:pt x="12547" y="43760"/>
                </a:cubicBezTo>
                <a:cubicBezTo>
                  <a:pt x="37846" y="44444"/>
                  <a:pt x="53572" y="32820"/>
                  <a:pt x="61093" y="8889"/>
                </a:cubicBezTo>
                <a:cubicBezTo>
                  <a:pt x="62461" y="5470"/>
                  <a:pt x="63828" y="0"/>
                  <a:pt x="68614" y="0"/>
                </a:cubicBezTo>
                <a:cubicBezTo>
                  <a:pt x="73401" y="0"/>
                  <a:pt x="74768" y="5470"/>
                  <a:pt x="76136" y="8889"/>
                </a:cubicBezTo>
                <a:cubicBezTo>
                  <a:pt x="82973" y="33504"/>
                  <a:pt x="99383" y="44444"/>
                  <a:pt x="123998" y="43760"/>
                </a:cubicBezTo>
                <a:cubicBezTo>
                  <a:pt x="128784" y="43760"/>
                  <a:pt x="142459" y="45811"/>
                  <a:pt x="132203" y="54016"/>
                </a:cubicBezTo>
                <a:cubicBezTo>
                  <a:pt x="105537" y="73845"/>
                  <a:pt x="102118" y="98460"/>
                  <a:pt x="115109" y="130596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CB883E-0767-4B81-8E50-886B9CA65EA1}"/>
              </a:ext>
            </a:extLst>
          </p:cNvPr>
          <p:cNvSpPr/>
          <p:nvPr/>
        </p:nvSpPr>
        <p:spPr>
          <a:xfrm>
            <a:off x="6598787" y="2738692"/>
            <a:ext cx="1989907" cy="1202458"/>
          </a:xfrm>
          <a:custGeom>
            <a:avLst/>
            <a:gdLst>
              <a:gd name="connsiteX0" fmla="*/ 911 w 2734995"/>
              <a:gd name="connsiteY0" fmla="*/ 273 h 1668346"/>
              <a:gd name="connsiteX1" fmla="*/ 15953 w 2734995"/>
              <a:gd name="connsiteY1" fmla="*/ 5060 h 1668346"/>
              <a:gd name="connsiteX2" fmla="*/ 835084 w 2734995"/>
              <a:gd name="connsiteY2" fmla="*/ 410523 h 1668346"/>
              <a:gd name="connsiteX3" fmla="*/ 1941390 w 2734995"/>
              <a:gd name="connsiteY3" fmla="*/ 852908 h 1668346"/>
              <a:gd name="connsiteX4" fmla="*/ 2322238 w 2734995"/>
              <a:gd name="connsiteY4" fmla="*/ 962308 h 1668346"/>
              <a:gd name="connsiteX5" fmla="*/ 2348220 w 2734995"/>
              <a:gd name="connsiteY5" fmla="*/ 983504 h 1668346"/>
              <a:gd name="connsiteX6" fmla="*/ 2737957 w 2734995"/>
              <a:gd name="connsiteY6" fmla="*/ 1667253 h 1668346"/>
              <a:gd name="connsiteX7" fmla="*/ 2741376 w 2734995"/>
              <a:gd name="connsiteY7" fmla="*/ 1674091 h 1668346"/>
              <a:gd name="connsiteX8" fmla="*/ 2674368 w 2734995"/>
              <a:gd name="connsiteY8" fmla="*/ 1665201 h 1668346"/>
              <a:gd name="connsiteX9" fmla="*/ 2177283 w 2734995"/>
              <a:gd name="connsiteY9" fmla="*/ 1600929 h 1668346"/>
              <a:gd name="connsiteX10" fmla="*/ 1766350 w 2734995"/>
              <a:gd name="connsiteY10" fmla="*/ 1572212 h 1668346"/>
              <a:gd name="connsiteX11" fmla="*/ 1356101 w 2734995"/>
              <a:gd name="connsiteY11" fmla="*/ 1566742 h 1668346"/>
              <a:gd name="connsiteX12" fmla="*/ 926707 w 2734995"/>
              <a:gd name="connsiteY12" fmla="*/ 1587254 h 1668346"/>
              <a:gd name="connsiteX13" fmla="*/ 880895 w 2734995"/>
              <a:gd name="connsiteY13" fmla="*/ 1568110 h 1668346"/>
              <a:gd name="connsiteX14" fmla="*/ 541756 w 2734995"/>
              <a:gd name="connsiteY14" fmla="*/ 1151706 h 1668346"/>
              <a:gd name="connsiteX15" fmla="*/ 293555 w 2734995"/>
              <a:gd name="connsiteY15" fmla="*/ 768123 h 1668346"/>
              <a:gd name="connsiteX16" fmla="*/ 196463 w 2734995"/>
              <a:gd name="connsiteY16" fmla="*/ 543854 h 1668346"/>
              <a:gd name="connsiteX17" fmla="*/ 4329 w 2734995"/>
              <a:gd name="connsiteY17" fmla="*/ 15316 h 1668346"/>
              <a:gd name="connsiteX18" fmla="*/ 911 w 2734995"/>
              <a:gd name="connsiteY18" fmla="*/ 273 h 1668346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1766350 w 2741376"/>
              <a:gd name="connsiteY10" fmla="*/ 1572212 h 1674091"/>
              <a:gd name="connsiteX11" fmla="*/ 926707 w 2741376"/>
              <a:gd name="connsiteY11" fmla="*/ 1587254 h 1674091"/>
              <a:gd name="connsiteX12" fmla="*/ 880895 w 2741376"/>
              <a:gd name="connsiteY12" fmla="*/ 1568110 h 1674091"/>
              <a:gd name="connsiteX13" fmla="*/ 541756 w 2741376"/>
              <a:gd name="connsiteY13" fmla="*/ 1151706 h 1674091"/>
              <a:gd name="connsiteX14" fmla="*/ 293555 w 2741376"/>
              <a:gd name="connsiteY14" fmla="*/ 768123 h 1674091"/>
              <a:gd name="connsiteX15" fmla="*/ 196463 w 2741376"/>
              <a:gd name="connsiteY15" fmla="*/ 543854 h 1674091"/>
              <a:gd name="connsiteX16" fmla="*/ 4329 w 2741376"/>
              <a:gd name="connsiteY16" fmla="*/ 15316 h 1674091"/>
              <a:gd name="connsiteX17" fmla="*/ 911 w 2741376"/>
              <a:gd name="connsiteY17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926707 w 2741376"/>
              <a:gd name="connsiteY10" fmla="*/ 1587254 h 1674091"/>
              <a:gd name="connsiteX11" fmla="*/ 880895 w 2741376"/>
              <a:gd name="connsiteY11" fmla="*/ 1568110 h 1674091"/>
              <a:gd name="connsiteX12" fmla="*/ 541756 w 2741376"/>
              <a:gd name="connsiteY12" fmla="*/ 1151706 h 1674091"/>
              <a:gd name="connsiteX13" fmla="*/ 293555 w 2741376"/>
              <a:gd name="connsiteY13" fmla="*/ 768123 h 1674091"/>
              <a:gd name="connsiteX14" fmla="*/ 196463 w 2741376"/>
              <a:gd name="connsiteY14" fmla="*/ 543854 h 1674091"/>
              <a:gd name="connsiteX15" fmla="*/ 4329 w 2741376"/>
              <a:gd name="connsiteY15" fmla="*/ 15316 h 1674091"/>
              <a:gd name="connsiteX16" fmla="*/ 911 w 2741376"/>
              <a:gd name="connsiteY16" fmla="*/ 273 h 1674091"/>
              <a:gd name="connsiteX0" fmla="*/ 911 w 2822171"/>
              <a:gd name="connsiteY0" fmla="*/ 273 h 1675150"/>
              <a:gd name="connsiteX1" fmla="*/ 15953 w 2822171"/>
              <a:gd name="connsiteY1" fmla="*/ 5060 h 1675150"/>
              <a:gd name="connsiteX2" fmla="*/ 835084 w 2822171"/>
              <a:gd name="connsiteY2" fmla="*/ 410523 h 1675150"/>
              <a:gd name="connsiteX3" fmla="*/ 1941390 w 2822171"/>
              <a:gd name="connsiteY3" fmla="*/ 852908 h 1675150"/>
              <a:gd name="connsiteX4" fmla="*/ 2322238 w 2822171"/>
              <a:gd name="connsiteY4" fmla="*/ 962308 h 1675150"/>
              <a:gd name="connsiteX5" fmla="*/ 2348220 w 2822171"/>
              <a:gd name="connsiteY5" fmla="*/ 983504 h 1675150"/>
              <a:gd name="connsiteX6" fmla="*/ 2737957 w 2822171"/>
              <a:gd name="connsiteY6" fmla="*/ 1667253 h 1675150"/>
              <a:gd name="connsiteX7" fmla="*/ 2741376 w 2822171"/>
              <a:gd name="connsiteY7" fmla="*/ 1674091 h 1675150"/>
              <a:gd name="connsiteX8" fmla="*/ 2674368 w 2822171"/>
              <a:gd name="connsiteY8" fmla="*/ 1665201 h 1675150"/>
              <a:gd name="connsiteX9" fmla="*/ 926707 w 2822171"/>
              <a:gd name="connsiteY9" fmla="*/ 1587254 h 1675150"/>
              <a:gd name="connsiteX10" fmla="*/ 880895 w 2822171"/>
              <a:gd name="connsiteY10" fmla="*/ 1568110 h 1675150"/>
              <a:gd name="connsiteX11" fmla="*/ 541756 w 2822171"/>
              <a:gd name="connsiteY11" fmla="*/ 1151706 h 1675150"/>
              <a:gd name="connsiteX12" fmla="*/ 293555 w 2822171"/>
              <a:gd name="connsiteY12" fmla="*/ 768123 h 1675150"/>
              <a:gd name="connsiteX13" fmla="*/ 196463 w 2822171"/>
              <a:gd name="connsiteY13" fmla="*/ 543854 h 1675150"/>
              <a:gd name="connsiteX14" fmla="*/ 4329 w 2822171"/>
              <a:gd name="connsiteY14" fmla="*/ 15316 h 1675150"/>
              <a:gd name="connsiteX15" fmla="*/ 911 w 2822171"/>
              <a:gd name="connsiteY15" fmla="*/ 273 h 1675150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26707 w 2741376"/>
              <a:gd name="connsiteY8" fmla="*/ 1587254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44305 w 2741376"/>
              <a:gd name="connsiteY8" fmla="*/ 1626852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944305 w 2794173"/>
              <a:gd name="connsiteY8" fmla="*/ 1626852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05902 w 2794173"/>
              <a:gd name="connsiteY8" fmla="*/ 16620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10301 w 2794173"/>
              <a:gd name="connsiteY8" fmla="*/ 16752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10301 w 2829372"/>
              <a:gd name="connsiteY8" fmla="*/ 1675251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98298 w 2829372"/>
              <a:gd name="connsiteY8" fmla="*/ 1723649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111498 w 2829372"/>
              <a:gd name="connsiteY8" fmla="*/ 1728050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111498 w 2829372"/>
              <a:gd name="connsiteY8" fmla="*/ 17280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027902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3107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50555 w 2829372"/>
              <a:gd name="connsiteY10" fmla="*/ 1186904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8287 w 2915944"/>
              <a:gd name="connsiteY0" fmla="*/ 3928 h 1800939"/>
              <a:gd name="connsiteX1" fmla="*/ 102525 w 2915944"/>
              <a:gd name="connsiteY1" fmla="*/ 57113 h 1800939"/>
              <a:gd name="connsiteX2" fmla="*/ 921656 w 2915944"/>
              <a:gd name="connsiteY2" fmla="*/ 462576 h 1800939"/>
              <a:gd name="connsiteX3" fmla="*/ 2027962 w 2915944"/>
              <a:gd name="connsiteY3" fmla="*/ 904961 h 1800939"/>
              <a:gd name="connsiteX4" fmla="*/ 2408810 w 2915944"/>
              <a:gd name="connsiteY4" fmla="*/ 1014361 h 1800939"/>
              <a:gd name="connsiteX5" fmla="*/ 2434792 w 2915944"/>
              <a:gd name="connsiteY5" fmla="*/ 1035557 h 1800939"/>
              <a:gd name="connsiteX6" fmla="*/ 2824529 w 2915944"/>
              <a:gd name="connsiteY6" fmla="*/ 1719306 h 1800939"/>
              <a:gd name="connsiteX7" fmla="*/ 2915944 w 2915944"/>
              <a:gd name="connsiteY7" fmla="*/ 1800939 h 1800939"/>
              <a:gd name="connsiteX8" fmla="*/ 1026481 w 2915944"/>
              <a:gd name="connsiteY8" fmla="*/ 1784502 h 1800939"/>
              <a:gd name="connsiteX9" fmla="*/ 910269 w 2915944"/>
              <a:gd name="connsiteY9" fmla="*/ 1637760 h 1800939"/>
              <a:gd name="connsiteX10" fmla="*/ 637127 w 2915944"/>
              <a:gd name="connsiteY10" fmla="*/ 1238957 h 1800939"/>
              <a:gd name="connsiteX11" fmla="*/ 380127 w 2915944"/>
              <a:gd name="connsiteY11" fmla="*/ 820176 h 1800939"/>
              <a:gd name="connsiteX12" fmla="*/ 283035 w 2915944"/>
              <a:gd name="connsiteY12" fmla="*/ 595907 h 1800939"/>
              <a:gd name="connsiteX13" fmla="*/ 90901 w 2915944"/>
              <a:gd name="connsiteY13" fmla="*/ 67369 h 1800939"/>
              <a:gd name="connsiteX14" fmla="*/ 8287 w 2915944"/>
              <a:gd name="connsiteY14" fmla="*/ 3928 h 1800939"/>
              <a:gd name="connsiteX0" fmla="*/ 60960 w 2886003"/>
              <a:gd name="connsiteY0" fmla="*/ 63511 h 1797081"/>
              <a:gd name="connsiteX1" fmla="*/ 72584 w 2886003"/>
              <a:gd name="connsiteY1" fmla="*/ 53255 h 1797081"/>
              <a:gd name="connsiteX2" fmla="*/ 891715 w 2886003"/>
              <a:gd name="connsiteY2" fmla="*/ 458718 h 1797081"/>
              <a:gd name="connsiteX3" fmla="*/ 1998021 w 2886003"/>
              <a:gd name="connsiteY3" fmla="*/ 901103 h 1797081"/>
              <a:gd name="connsiteX4" fmla="*/ 2378869 w 2886003"/>
              <a:gd name="connsiteY4" fmla="*/ 1010503 h 1797081"/>
              <a:gd name="connsiteX5" fmla="*/ 2404851 w 2886003"/>
              <a:gd name="connsiteY5" fmla="*/ 1031699 h 1797081"/>
              <a:gd name="connsiteX6" fmla="*/ 2794588 w 2886003"/>
              <a:gd name="connsiteY6" fmla="*/ 1715448 h 1797081"/>
              <a:gd name="connsiteX7" fmla="*/ 2886003 w 2886003"/>
              <a:gd name="connsiteY7" fmla="*/ 1797081 h 1797081"/>
              <a:gd name="connsiteX8" fmla="*/ 996540 w 2886003"/>
              <a:gd name="connsiteY8" fmla="*/ 1780644 h 1797081"/>
              <a:gd name="connsiteX9" fmla="*/ 880328 w 2886003"/>
              <a:gd name="connsiteY9" fmla="*/ 1633902 h 1797081"/>
              <a:gd name="connsiteX10" fmla="*/ 607186 w 2886003"/>
              <a:gd name="connsiteY10" fmla="*/ 1235099 h 1797081"/>
              <a:gd name="connsiteX11" fmla="*/ 350186 w 2886003"/>
              <a:gd name="connsiteY11" fmla="*/ 816318 h 1797081"/>
              <a:gd name="connsiteX12" fmla="*/ 253094 w 2886003"/>
              <a:gd name="connsiteY12" fmla="*/ 592049 h 1797081"/>
              <a:gd name="connsiteX13" fmla="*/ 60960 w 2886003"/>
              <a:gd name="connsiteY13" fmla="*/ 63511 h 1797081"/>
              <a:gd name="connsiteX0" fmla="*/ 207407 w 2840316"/>
              <a:gd name="connsiteY0" fmla="*/ 539974 h 1745006"/>
              <a:gd name="connsiteX1" fmla="*/ 26897 w 2840316"/>
              <a:gd name="connsiteY1" fmla="*/ 1180 h 1745006"/>
              <a:gd name="connsiteX2" fmla="*/ 846028 w 2840316"/>
              <a:gd name="connsiteY2" fmla="*/ 406643 h 1745006"/>
              <a:gd name="connsiteX3" fmla="*/ 1952334 w 2840316"/>
              <a:gd name="connsiteY3" fmla="*/ 849028 h 1745006"/>
              <a:gd name="connsiteX4" fmla="*/ 2333182 w 2840316"/>
              <a:gd name="connsiteY4" fmla="*/ 958428 h 1745006"/>
              <a:gd name="connsiteX5" fmla="*/ 2359164 w 2840316"/>
              <a:gd name="connsiteY5" fmla="*/ 979624 h 1745006"/>
              <a:gd name="connsiteX6" fmla="*/ 2748901 w 2840316"/>
              <a:gd name="connsiteY6" fmla="*/ 1663373 h 1745006"/>
              <a:gd name="connsiteX7" fmla="*/ 2840316 w 2840316"/>
              <a:gd name="connsiteY7" fmla="*/ 1745006 h 1745006"/>
              <a:gd name="connsiteX8" fmla="*/ 950853 w 2840316"/>
              <a:gd name="connsiteY8" fmla="*/ 1728569 h 1745006"/>
              <a:gd name="connsiteX9" fmla="*/ 834641 w 2840316"/>
              <a:gd name="connsiteY9" fmla="*/ 1581827 h 1745006"/>
              <a:gd name="connsiteX10" fmla="*/ 561499 w 2840316"/>
              <a:gd name="connsiteY10" fmla="*/ 1183024 h 1745006"/>
              <a:gd name="connsiteX11" fmla="*/ 304499 w 2840316"/>
              <a:gd name="connsiteY11" fmla="*/ 764243 h 1745006"/>
              <a:gd name="connsiteX12" fmla="*/ 207407 w 2840316"/>
              <a:gd name="connsiteY12" fmla="*/ 539974 h 1745006"/>
              <a:gd name="connsiteX0" fmla="*/ 181018 w 2813927"/>
              <a:gd name="connsiteY0" fmla="*/ 557425 h 1762457"/>
              <a:gd name="connsiteX1" fmla="*/ 508 w 2813927"/>
              <a:gd name="connsiteY1" fmla="*/ 18631 h 1762457"/>
              <a:gd name="connsiteX2" fmla="*/ 819639 w 2813927"/>
              <a:gd name="connsiteY2" fmla="*/ 424094 h 1762457"/>
              <a:gd name="connsiteX3" fmla="*/ 1925945 w 2813927"/>
              <a:gd name="connsiteY3" fmla="*/ 866479 h 1762457"/>
              <a:gd name="connsiteX4" fmla="*/ 2306793 w 2813927"/>
              <a:gd name="connsiteY4" fmla="*/ 975879 h 1762457"/>
              <a:gd name="connsiteX5" fmla="*/ 2332775 w 2813927"/>
              <a:gd name="connsiteY5" fmla="*/ 997075 h 1762457"/>
              <a:gd name="connsiteX6" fmla="*/ 2722512 w 2813927"/>
              <a:gd name="connsiteY6" fmla="*/ 1680824 h 1762457"/>
              <a:gd name="connsiteX7" fmla="*/ 2813927 w 2813927"/>
              <a:gd name="connsiteY7" fmla="*/ 1762457 h 1762457"/>
              <a:gd name="connsiteX8" fmla="*/ 924464 w 2813927"/>
              <a:gd name="connsiteY8" fmla="*/ 1746020 h 1762457"/>
              <a:gd name="connsiteX9" fmla="*/ 808252 w 2813927"/>
              <a:gd name="connsiteY9" fmla="*/ 1599278 h 1762457"/>
              <a:gd name="connsiteX10" fmla="*/ 535110 w 2813927"/>
              <a:gd name="connsiteY10" fmla="*/ 1200475 h 1762457"/>
              <a:gd name="connsiteX11" fmla="*/ 278110 w 2813927"/>
              <a:gd name="connsiteY11" fmla="*/ 781694 h 1762457"/>
              <a:gd name="connsiteX12" fmla="*/ 181018 w 2813927"/>
              <a:gd name="connsiteY12" fmla="*/ 557425 h 1762457"/>
              <a:gd name="connsiteX0" fmla="*/ 180510 w 2813419"/>
              <a:gd name="connsiteY0" fmla="*/ 538794 h 1743826"/>
              <a:gd name="connsiteX1" fmla="*/ 0 w 2813419"/>
              <a:gd name="connsiteY1" fmla="*/ 0 h 1743826"/>
              <a:gd name="connsiteX2" fmla="*/ 819131 w 2813419"/>
              <a:gd name="connsiteY2" fmla="*/ 405463 h 1743826"/>
              <a:gd name="connsiteX3" fmla="*/ 1925437 w 2813419"/>
              <a:gd name="connsiteY3" fmla="*/ 847848 h 1743826"/>
              <a:gd name="connsiteX4" fmla="*/ 2306285 w 2813419"/>
              <a:gd name="connsiteY4" fmla="*/ 957248 h 1743826"/>
              <a:gd name="connsiteX5" fmla="*/ 2332267 w 2813419"/>
              <a:gd name="connsiteY5" fmla="*/ 978444 h 1743826"/>
              <a:gd name="connsiteX6" fmla="*/ 2722004 w 2813419"/>
              <a:gd name="connsiteY6" fmla="*/ 1662193 h 1743826"/>
              <a:gd name="connsiteX7" fmla="*/ 2813419 w 2813419"/>
              <a:gd name="connsiteY7" fmla="*/ 1743826 h 1743826"/>
              <a:gd name="connsiteX8" fmla="*/ 923956 w 2813419"/>
              <a:gd name="connsiteY8" fmla="*/ 1727389 h 1743826"/>
              <a:gd name="connsiteX9" fmla="*/ 807744 w 2813419"/>
              <a:gd name="connsiteY9" fmla="*/ 1580647 h 1743826"/>
              <a:gd name="connsiteX10" fmla="*/ 534602 w 2813419"/>
              <a:gd name="connsiteY10" fmla="*/ 1181844 h 1743826"/>
              <a:gd name="connsiteX11" fmla="*/ 277602 w 2813419"/>
              <a:gd name="connsiteY11" fmla="*/ 763063 h 1743826"/>
              <a:gd name="connsiteX12" fmla="*/ 180510 w 2813419"/>
              <a:gd name="connsiteY12" fmla="*/ 538794 h 1743826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86105 w 2919014"/>
              <a:gd name="connsiteY11" fmla="*/ 578392 h 1783424"/>
              <a:gd name="connsiteX0" fmla="*/ 264106 w 2919014"/>
              <a:gd name="connsiteY0" fmla="*/ 6047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64106 w 2919014"/>
              <a:gd name="connsiteY11" fmla="*/ 604792 h 1783424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67197 w 2958612"/>
              <a:gd name="connsiteY6" fmla="*/ 1706190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01199 w 2958612"/>
              <a:gd name="connsiteY6" fmla="*/ 1587395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612" h="1787823">
                <a:moveTo>
                  <a:pt x="303704" y="609191"/>
                </a:moveTo>
                <a:cubicBezTo>
                  <a:pt x="257437" y="482014"/>
                  <a:pt x="117952" y="308208"/>
                  <a:pt x="0" y="0"/>
                </a:cubicBezTo>
                <a:cubicBezTo>
                  <a:pt x="305816" y="161467"/>
                  <a:pt x="619219" y="300819"/>
                  <a:pt x="964324" y="449460"/>
                </a:cubicBezTo>
                <a:cubicBezTo>
                  <a:pt x="1309429" y="598101"/>
                  <a:pt x="1822038" y="801347"/>
                  <a:pt x="2070630" y="891845"/>
                </a:cubicBezTo>
                <a:cubicBezTo>
                  <a:pt x="2319222" y="982343"/>
                  <a:pt x="2323617" y="955227"/>
                  <a:pt x="2455877" y="992447"/>
                </a:cubicBezTo>
                <a:cubicBezTo>
                  <a:pt x="2542439" y="1191969"/>
                  <a:pt x="2716677" y="1456299"/>
                  <a:pt x="2801199" y="1587395"/>
                </a:cubicBezTo>
                <a:cubicBezTo>
                  <a:pt x="2802566" y="1588762"/>
                  <a:pt x="2956560" y="1784404"/>
                  <a:pt x="2958612" y="1787823"/>
                </a:cubicBezTo>
                <a:lnTo>
                  <a:pt x="1069149" y="1771386"/>
                </a:lnTo>
                <a:cubicBezTo>
                  <a:pt x="1049320" y="1772754"/>
                  <a:pt x="1017829" y="1715568"/>
                  <a:pt x="952937" y="1624644"/>
                </a:cubicBezTo>
                <a:cubicBezTo>
                  <a:pt x="888045" y="1533720"/>
                  <a:pt x="788001" y="1395083"/>
                  <a:pt x="679795" y="1225841"/>
                </a:cubicBezTo>
                <a:cubicBezTo>
                  <a:pt x="571590" y="1056599"/>
                  <a:pt x="410404" y="812765"/>
                  <a:pt x="303704" y="6091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1FD76C-1D96-4518-839A-31A515EF0B6B}"/>
              </a:ext>
            </a:extLst>
          </p:cNvPr>
          <p:cNvSpPr/>
          <p:nvPr/>
        </p:nvSpPr>
        <p:spPr>
          <a:xfrm>
            <a:off x="6558306" y="2908544"/>
            <a:ext cx="605444" cy="1011151"/>
          </a:xfrm>
          <a:custGeom>
            <a:avLst/>
            <a:gdLst>
              <a:gd name="connsiteX0" fmla="*/ 414608 w 793148"/>
              <a:gd name="connsiteY0" fmla="*/ 1312798 h 1312797"/>
              <a:gd name="connsiteX1" fmla="*/ 100084 w 793148"/>
              <a:gd name="connsiteY1" fmla="*/ 1251944 h 1312797"/>
              <a:gd name="connsiteX2" fmla="*/ 80939 w 793148"/>
              <a:gd name="connsiteY2" fmla="*/ 1228696 h 1312797"/>
              <a:gd name="connsiteX3" fmla="*/ 13931 w 793148"/>
              <a:gd name="connsiteY3" fmla="*/ 814345 h 1312797"/>
              <a:gd name="connsiteX4" fmla="*/ 7778 w 793148"/>
              <a:gd name="connsiteY4" fmla="*/ 659134 h 1312797"/>
              <a:gd name="connsiteX5" fmla="*/ 9145 w 793148"/>
              <a:gd name="connsiteY5" fmla="*/ 611271 h 1312797"/>
              <a:gd name="connsiteX6" fmla="*/ 9145 w 793148"/>
              <a:gd name="connsiteY6" fmla="*/ 400677 h 1312797"/>
              <a:gd name="connsiteX7" fmla="*/ 7778 w 793148"/>
              <a:gd name="connsiteY7" fmla="*/ 381532 h 1312797"/>
              <a:gd name="connsiteX8" fmla="*/ 7094 w 793148"/>
              <a:gd name="connsiteY8" fmla="*/ 244098 h 1312797"/>
              <a:gd name="connsiteX9" fmla="*/ 256 w 793148"/>
              <a:gd name="connsiteY9" fmla="*/ 24615 h 1312797"/>
              <a:gd name="connsiteX10" fmla="*/ 2308 w 793148"/>
              <a:gd name="connsiteY10" fmla="*/ 0 h 1312797"/>
              <a:gd name="connsiteX11" fmla="*/ 29658 w 793148"/>
              <a:gd name="connsiteY11" fmla="*/ 64956 h 1312797"/>
              <a:gd name="connsiteX12" fmla="*/ 433753 w 793148"/>
              <a:gd name="connsiteY12" fmla="*/ 781525 h 1312797"/>
              <a:gd name="connsiteX13" fmla="*/ 785200 w 793148"/>
              <a:gd name="connsiteY13" fmla="*/ 1279978 h 1312797"/>
              <a:gd name="connsiteX14" fmla="*/ 797507 w 793148"/>
              <a:gd name="connsiteY14" fmla="*/ 1298439 h 1312797"/>
              <a:gd name="connsiteX15" fmla="*/ 634775 w 793148"/>
              <a:gd name="connsiteY15" fmla="*/ 1312798 h 1312797"/>
              <a:gd name="connsiteX16" fmla="*/ 502128 w 793148"/>
              <a:gd name="connsiteY16" fmla="*/ 1313481 h 1312797"/>
              <a:gd name="connsiteX17" fmla="*/ 414608 w 793148"/>
              <a:gd name="connsiteY17" fmla="*/ 1312798 h 131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148" h="1312797">
                <a:moveTo>
                  <a:pt x="414608" y="1312798"/>
                </a:moveTo>
                <a:cubicBezTo>
                  <a:pt x="306576" y="1308695"/>
                  <a:pt x="199911" y="1297071"/>
                  <a:pt x="100084" y="1251944"/>
                </a:cubicBezTo>
                <a:cubicBezTo>
                  <a:pt x="89827" y="1247158"/>
                  <a:pt x="83674" y="1241004"/>
                  <a:pt x="80939" y="1228696"/>
                </a:cubicBezTo>
                <a:cubicBezTo>
                  <a:pt x="45384" y="1092631"/>
                  <a:pt x="22820" y="954513"/>
                  <a:pt x="13931" y="814345"/>
                </a:cubicBezTo>
                <a:cubicBezTo>
                  <a:pt x="10513" y="763064"/>
                  <a:pt x="6410" y="711099"/>
                  <a:pt x="7778" y="659134"/>
                </a:cubicBezTo>
                <a:cubicBezTo>
                  <a:pt x="10513" y="643408"/>
                  <a:pt x="9145" y="626998"/>
                  <a:pt x="9145" y="611271"/>
                </a:cubicBezTo>
                <a:cubicBezTo>
                  <a:pt x="9145" y="540845"/>
                  <a:pt x="9145" y="471103"/>
                  <a:pt x="9145" y="400677"/>
                </a:cubicBezTo>
                <a:cubicBezTo>
                  <a:pt x="9145" y="394523"/>
                  <a:pt x="10513" y="387686"/>
                  <a:pt x="7778" y="381532"/>
                </a:cubicBezTo>
                <a:cubicBezTo>
                  <a:pt x="7778" y="335721"/>
                  <a:pt x="7094" y="289909"/>
                  <a:pt x="7094" y="244098"/>
                </a:cubicBezTo>
                <a:cubicBezTo>
                  <a:pt x="7094" y="170937"/>
                  <a:pt x="5043" y="97776"/>
                  <a:pt x="256" y="24615"/>
                </a:cubicBezTo>
                <a:cubicBezTo>
                  <a:pt x="-427" y="16410"/>
                  <a:pt x="256" y="8205"/>
                  <a:pt x="2308" y="0"/>
                </a:cubicBezTo>
                <a:cubicBezTo>
                  <a:pt x="11196" y="21880"/>
                  <a:pt x="20085" y="43076"/>
                  <a:pt x="29658" y="64956"/>
                </a:cubicBezTo>
                <a:cubicBezTo>
                  <a:pt x="137690" y="318627"/>
                  <a:pt x="279226" y="553837"/>
                  <a:pt x="433753" y="781525"/>
                </a:cubicBezTo>
                <a:cubicBezTo>
                  <a:pt x="548623" y="949727"/>
                  <a:pt x="668279" y="1113827"/>
                  <a:pt x="785200" y="1279978"/>
                </a:cubicBezTo>
                <a:cubicBezTo>
                  <a:pt x="788619" y="1285448"/>
                  <a:pt x="792038" y="1290918"/>
                  <a:pt x="797507" y="1298439"/>
                </a:cubicBezTo>
                <a:cubicBezTo>
                  <a:pt x="742124" y="1303225"/>
                  <a:pt x="689475" y="1314849"/>
                  <a:pt x="634775" y="1312798"/>
                </a:cubicBezTo>
                <a:cubicBezTo>
                  <a:pt x="590332" y="1308695"/>
                  <a:pt x="546572" y="1314849"/>
                  <a:pt x="502128" y="1313481"/>
                </a:cubicBezTo>
                <a:cubicBezTo>
                  <a:pt x="473411" y="1313481"/>
                  <a:pt x="444009" y="1309379"/>
                  <a:pt x="414608" y="131279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580FD7F-950D-4910-BD9A-FD7BDFC8DC0B}"/>
              </a:ext>
            </a:extLst>
          </p:cNvPr>
          <p:cNvSpPr/>
          <p:nvPr/>
        </p:nvSpPr>
        <p:spPr>
          <a:xfrm>
            <a:off x="5821701" y="2872185"/>
            <a:ext cx="688972" cy="1057813"/>
          </a:xfrm>
          <a:custGeom>
            <a:avLst/>
            <a:gdLst>
              <a:gd name="connsiteX0" fmla="*/ 1405104 w 1408522"/>
              <a:gd name="connsiteY0" fmla="*/ 0 h 1764071"/>
              <a:gd name="connsiteX1" fmla="*/ 1409206 w 1408522"/>
              <a:gd name="connsiteY1" fmla="*/ 317943 h 1764071"/>
              <a:gd name="connsiteX2" fmla="*/ 1407155 w 1408522"/>
              <a:gd name="connsiteY2" fmla="*/ 487513 h 1764071"/>
              <a:gd name="connsiteX3" fmla="*/ 1282029 w 1408522"/>
              <a:gd name="connsiteY3" fmla="*/ 825285 h 1764071"/>
              <a:gd name="connsiteX4" fmla="*/ 1084426 w 1408522"/>
              <a:gd name="connsiteY4" fmla="*/ 960667 h 1764071"/>
              <a:gd name="connsiteX5" fmla="*/ 740500 w 1408522"/>
              <a:gd name="connsiteY5" fmla="*/ 1052973 h 1764071"/>
              <a:gd name="connsiteX6" fmla="*/ 716569 w 1408522"/>
              <a:gd name="connsiteY6" fmla="*/ 1078956 h 1764071"/>
              <a:gd name="connsiteX7" fmla="*/ 570930 w 1408522"/>
              <a:gd name="connsiteY7" fmla="*/ 1398266 h 1764071"/>
              <a:gd name="connsiteX8" fmla="*/ 232475 w 1408522"/>
              <a:gd name="connsiteY8" fmla="*/ 1654672 h 1764071"/>
              <a:gd name="connsiteX9" fmla="*/ 8889 w 1408522"/>
              <a:gd name="connsiteY9" fmla="*/ 1766123 h 1764071"/>
              <a:gd name="connsiteX10" fmla="*/ 0 w 1408522"/>
              <a:gd name="connsiteY10" fmla="*/ 1769542 h 1764071"/>
              <a:gd name="connsiteX11" fmla="*/ 12307 w 1408522"/>
              <a:gd name="connsiteY11" fmla="*/ 1753816 h 1764071"/>
              <a:gd name="connsiteX12" fmla="*/ 422557 w 1408522"/>
              <a:gd name="connsiteY12" fmla="*/ 1331259 h 1764071"/>
              <a:gd name="connsiteX13" fmla="*/ 1005111 w 1408522"/>
              <a:gd name="connsiteY13" fmla="*/ 662553 h 1764071"/>
              <a:gd name="connsiteX14" fmla="*/ 1333310 w 1408522"/>
              <a:gd name="connsiteY14" fmla="*/ 164100 h 1764071"/>
              <a:gd name="connsiteX15" fmla="*/ 1405104 w 1408522"/>
              <a:gd name="connsiteY15" fmla="*/ 0 h 1764071"/>
              <a:gd name="connsiteX0" fmla="*/ 1434676 w 1440682"/>
              <a:gd name="connsiteY0" fmla="*/ 0 h 1794298"/>
              <a:gd name="connsiteX1" fmla="*/ 1438778 w 1440682"/>
              <a:gd name="connsiteY1" fmla="*/ 317943 h 1794298"/>
              <a:gd name="connsiteX2" fmla="*/ 1436727 w 1440682"/>
              <a:gd name="connsiteY2" fmla="*/ 487513 h 1794298"/>
              <a:gd name="connsiteX3" fmla="*/ 1311601 w 1440682"/>
              <a:gd name="connsiteY3" fmla="*/ 825285 h 1794298"/>
              <a:gd name="connsiteX4" fmla="*/ 1113998 w 1440682"/>
              <a:gd name="connsiteY4" fmla="*/ 960667 h 1794298"/>
              <a:gd name="connsiteX5" fmla="*/ 770072 w 1440682"/>
              <a:gd name="connsiteY5" fmla="*/ 1052973 h 1794298"/>
              <a:gd name="connsiteX6" fmla="*/ 746141 w 1440682"/>
              <a:gd name="connsiteY6" fmla="*/ 1078956 h 1794298"/>
              <a:gd name="connsiteX7" fmla="*/ 600502 w 1440682"/>
              <a:gd name="connsiteY7" fmla="*/ 1398266 h 1794298"/>
              <a:gd name="connsiteX8" fmla="*/ 262047 w 1440682"/>
              <a:gd name="connsiteY8" fmla="*/ 1654672 h 1794298"/>
              <a:gd name="connsiteX9" fmla="*/ 38461 w 1440682"/>
              <a:gd name="connsiteY9" fmla="*/ 1766123 h 1794298"/>
              <a:gd name="connsiteX10" fmla="*/ 41879 w 1440682"/>
              <a:gd name="connsiteY10" fmla="*/ 1753816 h 1794298"/>
              <a:gd name="connsiteX11" fmla="*/ 452129 w 1440682"/>
              <a:gd name="connsiteY11" fmla="*/ 1331259 h 1794298"/>
              <a:gd name="connsiteX12" fmla="*/ 1034683 w 1440682"/>
              <a:gd name="connsiteY12" fmla="*/ 662553 h 1794298"/>
              <a:gd name="connsiteX13" fmla="*/ 1362882 w 1440682"/>
              <a:gd name="connsiteY13" fmla="*/ 164100 h 1794298"/>
              <a:gd name="connsiteX14" fmla="*/ 1434676 w 1440682"/>
              <a:gd name="connsiteY14" fmla="*/ 0 h 1794298"/>
              <a:gd name="connsiteX0" fmla="*/ 1396215 w 1402222"/>
              <a:gd name="connsiteY0" fmla="*/ 0 h 1766123"/>
              <a:gd name="connsiteX1" fmla="*/ 1400317 w 1402222"/>
              <a:gd name="connsiteY1" fmla="*/ 317943 h 1766123"/>
              <a:gd name="connsiteX2" fmla="*/ 1398266 w 1402222"/>
              <a:gd name="connsiteY2" fmla="*/ 487513 h 1766123"/>
              <a:gd name="connsiteX3" fmla="*/ 1273140 w 1402222"/>
              <a:gd name="connsiteY3" fmla="*/ 825285 h 1766123"/>
              <a:gd name="connsiteX4" fmla="*/ 1075537 w 1402222"/>
              <a:gd name="connsiteY4" fmla="*/ 960667 h 1766123"/>
              <a:gd name="connsiteX5" fmla="*/ 731611 w 1402222"/>
              <a:gd name="connsiteY5" fmla="*/ 1052973 h 1766123"/>
              <a:gd name="connsiteX6" fmla="*/ 707680 w 1402222"/>
              <a:gd name="connsiteY6" fmla="*/ 1078956 h 1766123"/>
              <a:gd name="connsiteX7" fmla="*/ 562041 w 1402222"/>
              <a:gd name="connsiteY7" fmla="*/ 1398266 h 1766123"/>
              <a:gd name="connsiteX8" fmla="*/ 223586 w 1402222"/>
              <a:gd name="connsiteY8" fmla="*/ 1654672 h 1766123"/>
              <a:gd name="connsiteX9" fmla="*/ 0 w 1402222"/>
              <a:gd name="connsiteY9" fmla="*/ 1766123 h 1766123"/>
              <a:gd name="connsiteX10" fmla="*/ 413668 w 1402222"/>
              <a:gd name="connsiteY10" fmla="*/ 1331259 h 1766123"/>
              <a:gd name="connsiteX11" fmla="*/ 996222 w 1402222"/>
              <a:gd name="connsiteY11" fmla="*/ 662553 h 1766123"/>
              <a:gd name="connsiteX12" fmla="*/ 1324421 w 1402222"/>
              <a:gd name="connsiteY12" fmla="*/ 164100 h 1766123"/>
              <a:gd name="connsiteX13" fmla="*/ 1396215 w 1402222"/>
              <a:gd name="connsiteY13" fmla="*/ 0 h 1766123"/>
              <a:gd name="connsiteX0" fmla="*/ 1176870 w 1182877"/>
              <a:gd name="connsiteY0" fmla="*/ 0 h 1655232"/>
              <a:gd name="connsiteX1" fmla="*/ 1180972 w 1182877"/>
              <a:gd name="connsiteY1" fmla="*/ 317943 h 1655232"/>
              <a:gd name="connsiteX2" fmla="*/ 1178921 w 1182877"/>
              <a:gd name="connsiteY2" fmla="*/ 487513 h 1655232"/>
              <a:gd name="connsiteX3" fmla="*/ 1053795 w 1182877"/>
              <a:gd name="connsiteY3" fmla="*/ 825285 h 1655232"/>
              <a:gd name="connsiteX4" fmla="*/ 856192 w 1182877"/>
              <a:gd name="connsiteY4" fmla="*/ 960667 h 1655232"/>
              <a:gd name="connsiteX5" fmla="*/ 512266 w 1182877"/>
              <a:gd name="connsiteY5" fmla="*/ 1052973 h 1655232"/>
              <a:gd name="connsiteX6" fmla="*/ 488335 w 1182877"/>
              <a:gd name="connsiteY6" fmla="*/ 1078956 h 1655232"/>
              <a:gd name="connsiteX7" fmla="*/ 342696 w 1182877"/>
              <a:gd name="connsiteY7" fmla="*/ 1398266 h 1655232"/>
              <a:gd name="connsiteX8" fmla="*/ 4241 w 1182877"/>
              <a:gd name="connsiteY8" fmla="*/ 1654672 h 1655232"/>
              <a:gd name="connsiteX9" fmla="*/ 194323 w 1182877"/>
              <a:gd name="connsiteY9" fmla="*/ 1331259 h 1655232"/>
              <a:gd name="connsiteX10" fmla="*/ 776877 w 1182877"/>
              <a:gd name="connsiteY10" fmla="*/ 662553 h 1655232"/>
              <a:gd name="connsiteX11" fmla="*/ 1105076 w 1182877"/>
              <a:gd name="connsiteY11" fmla="*/ 164100 h 1655232"/>
              <a:gd name="connsiteX12" fmla="*/ 1176870 w 1182877"/>
              <a:gd name="connsiteY12" fmla="*/ 0 h 1655232"/>
              <a:gd name="connsiteX0" fmla="*/ 1183304 w 1189311"/>
              <a:gd name="connsiteY0" fmla="*/ 0 h 1685983"/>
              <a:gd name="connsiteX1" fmla="*/ 1187406 w 1189311"/>
              <a:gd name="connsiteY1" fmla="*/ 317943 h 1685983"/>
              <a:gd name="connsiteX2" fmla="*/ 1185355 w 1189311"/>
              <a:gd name="connsiteY2" fmla="*/ 487513 h 1685983"/>
              <a:gd name="connsiteX3" fmla="*/ 1060229 w 1189311"/>
              <a:gd name="connsiteY3" fmla="*/ 825285 h 1685983"/>
              <a:gd name="connsiteX4" fmla="*/ 862626 w 1189311"/>
              <a:gd name="connsiteY4" fmla="*/ 960667 h 1685983"/>
              <a:gd name="connsiteX5" fmla="*/ 518700 w 1189311"/>
              <a:gd name="connsiteY5" fmla="*/ 1052973 h 1685983"/>
              <a:gd name="connsiteX6" fmla="*/ 494769 w 1189311"/>
              <a:gd name="connsiteY6" fmla="*/ 1078956 h 1685983"/>
              <a:gd name="connsiteX7" fmla="*/ 349130 w 1189311"/>
              <a:gd name="connsiteY7" fmla="*/ 1398266 h 1685983"/>
              <a:gd name="connsiteX8" fmla="*/ 10675 w 1189311"/>
              <a:gd name="connsiteY8" fmla="*/ 1654672 h 1685983"/>
              <a:gd name="connsiteX9" fmla="*/ 783311 w 1189311"/>
              <a:gd name="connsiteY9" fmla="*/ 662553 h 1685983"/>
              <a:gd name="connsiteX10" fmla="*/ 1111510 w 1189311"/>
              <a:gd name="connsiteY10" fmla="*/ 164100 h 1685983"/>
              <a:gd name="connsiteX11" fmla="*/ 1183304 w 1189311"/>
              <a:gd name="connsiteY11" fmla="*/ 0 h 1685983"/>
              <a:gd name="connsiteX0" fmla="*/ 1172629 w 1178636"/>
              <a:gd name="connsiteY0" fmla="*/ 0 h 1654672"/>
              <a:gd name="connsiteX1" fmla="*/ 1176731 w 1178636"/>
              <a:gd name="connsiteY1" fmla="*/ 317943 h 1654672"/>
              <a:gd name="connsiteX2" fmla="*/ 1174680 w 1178636"/>
              <a:gd name="connsiteY2" fmla="*/ 487513 h 1654672"/>
              <a:gd name="connsiteX3" fmla="*/ 1049554 w 1178636"/>
              <a:gd name="connsiteY3" fmla="*/ 825285 h 1654672"/>
              <a:gd name="connsiteX4" fmla="*/ 851951 w 1178636"/>
              <a:gd name="connsiteY4" fmla="*/ 960667 h 1654672"/>
              <a:gd name="connsiteX5" fmla="*/ 508025 w 1178636"/>
              <a:gd name="connsiteY5" fmla="*/ 1052973 h 1654672"/>
              <a:gd name="connsiteX6" fmla="*/ 484094 w 1178636"/>
              <a:gd name="connsiteY6" fmla="*/ 1078956 h 1654672"/>
              <a:gd name="connsiteX7" fmla="*/ 338455 w 1178636"/>
              <a:gd name="connsiteY7" fmla="*/ 1398266 h 1654672"/>
              <a:gd name="connsiteX8" fmla="*/ 0 w 1178636"/>
              <a:gd name="connsiteY8" fmla="*/ 1654672 h 1654672"/>
              <a:gd name="connsiteX9" fmla="*/ 772636 w 1178636"/>
              <a:gd name="connsiteY9" fmla="*/ 662553 h 1654672"/>
              <a:gd name="connsiteX10" fmla="*/ 1100835 w 1178636"/>
              <a:gd name="connsiteY10" fmla="*/ 164100 h 1654672"/>
              <a:gd name="connsiteX11" fmla="*/ 1172629 w 1178636"/>
              <a:gd name="connsiteY11" fmla="*/ 0 h 1654672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34597 w 1105208"/>
              <a:gd name="connsiteY5" fmla="*/ 105297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324688 w 1105208"/>
              <a:gd name="connsiteY7" fmla="*/ 1441878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62493 w 1068493"/>
              <a:gd name="connsiteY9" fmla="*/ 662553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333866 w 1068493"/>
              <a:gd name="connsiteY7" fmla="*/ 145156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8493" h="1732204">
                <a:moveTo>
                  <a:pt x="1062486" y="0"/>
                </a:moveTo>
                <a:cubicBezTo>
                  <a:pt x="1070007" y="105981"/>
                  <a:pt x="1069323" y="211962"/>
                  <a:pt x="1066588" y="317943"/>
                </a:cubicBezTo>
                <a:cubicBezTo>
                  <a:pt x="1065221" y="374694"/>
                  <a:pt x="1067272" y="431446"/>
                  <a:pt x="1064537" y="487513"/>
                </a:cubicBezTo>
                <a:cubicBezTo>
                  <a:pt x="1058383" y="613323"/>
                  <a:pt x="988610" y="741580"/>
                  <a:pt x="939411" y="825285"/>
                </a:cubicBezTo>
                <a:cubicBezTo>
                  <a:pt x="890212" y="908990"/>
                  <a:pt x="850420" y="946142"/>
                  <a:pt x="769343" y="989743"/>
                </a:cubicBezTo>
                <a:cubicBezTo>
                  <a:pt x="688267" y="1033344"/>
                  <a:pt x="511202" y="1063948"/>
                  <a:pt x="452952" y="1086893"/>
                </a:cubicBezTo>
                <a:cubicBezTo>
                  <a:pt x="394702" y="1109838"/>
                  <a:pt x="421894" y="1110320"/>
                  <a:pt x="419843" y="1127414"/>
                </a:cubicBezTo>
                <a:cubicBezTo>
                  <a:pt x="408219" y="1250488"/>
                  <a:pt x="403840" y="1350770"/>
                  <a:pt x="333866" y="1451568"/>
                </a:cubicBezTo>
                <a:cubicBezTo>
                  <a:pt x="263892" y="1552366"/>
                  <a:pt x="161691" y="1631916"/>
                  <a:pt x="0" y="1732204"/>
                </a:cubicBezTo>
                <a:cubicBezTo>
                  <a:pt x="72364" y="1609585"/>
                  <a:pt x="254144" y="1313187"/>
                  <a:pt x="437616" y="1064759"/>
                </a:cubicBezTo>
                <a:cubicBezTo>
                  <a:pt x="561374" y="907497"/>
                  <a:pt x="897702" y="341191"/>
                  <a:pt x="990692" y="164100"/>
                </a:cubicBezTo>
                <a:cubicBezTo>
                  <a:pt x="1019409" y="110767"/>
                  <a:pt x="1041973" y="56067"/>
                  <a:pt x="106248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3E29F5-CC8F-4C77-B2C5-3E835B232D91}"/>
              </a:ext>
            </a:extLst>
          </p:cNvPr>
          <p:cNvSpPr/>
          <p:nvPr/>
        </p:nvSpPr>
        <p:spPr>
          <a:xfrm rot="21318527">
            <a:off x="6045211" y="3446684"/>
            <a:ext cx="480537" cy="415853"/>
          </a:xfrm>
          <a:custGeom>
            <a:avLst/>
            <a:gdLst>
              <a:gd name="connsiteX0" fmla="*/ 0 w 622211"/>
              <a:gd name="connsiteY0" fmla="*/ 484778 h 478624"/>
              <a:gd name="connsiteX1" fmla="*/ 86152 w 622211"/>
              <a:gd name="connsiteY1" fmla="*/ 183928 h 478624"/>
              <a:gd name="connsiteX2" fmla="*/ 95041 w 622211"/>
              <a:gd name="connsiteY2" fmla="*/ 134698 h 478624"/>
              <a:gd name="connsiteX3" fmla="*/ 111451 w 622211"/>
              <a:gd name="connsiteY3" fmla="*/ 119656 h 478624"/>
              <a:gd name="connsiteX4" fmla="*/ 406147 w 622211"/>
              <a:gd name="connsiteY4" fmla="*/ 77947 h 478624"/>
              <a:gd name="connsiteX5" fmla="*/ 618109 w 622211"/>
              <a:gd name="connsiteY5" fmla="*/ 1367 h 478624"/>
              <a:gd name="connsiteX6" fmla="*/ 622211 w 622211"/>
              <a:gd name="connsiteY6" fmla="*/ 0 h 478624"/>
              <a:gd name="connsiteX7" fmla="*/ 0 w 622211"/>
              <a:gd name="connsiteY7" fmla="*/ 484778 h 4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211" h="478624">
                <a:moveTo>
                  <a:pt x="0" y="484778"/>
                </a:moveTo>
                <a:cubicBezTo>
                  <a:pt x="49914" y="390420"/>
                  <a:pt x="69059" y="287858"/>
                  <a:pt x="86152" y="183928"/>
                </a:cubicBezTo>
                <a:cubicBezTo>
                  <a:pt x="88887" y="167518"/>
                  <a:pt x="92990" y="151108"/>
                  <a:pt x="95041" y="134698"/>
                </a:cubicBezTo>
                <a:cubicBezTo>
                  <a:pt x="96409" y="123758"/>
                  <a:pt x="100511" y="120340"/>
                  <a:pt x="111451" y="119656"/>
                </a:cubicBezTo>
                <a:cubicBezTo>
                  <a:pt x="210595" y="112135"/>
                  <a:pt x="309054" y="101195"/>
                  <a:pt x="406147" y="77947"/>
                </a:cubicBezTo>
                <a:cubicBezTo>
                  <a:pt x="479992" y="60170"/>
                  <a:pt x="551101" y="36922"/>
                  <a:pt x="618109" y="1367"/>
                </a:cubicBezTo>
                <a:cubicBezTo>
                  <a:pt x="619476" y="684"/>
                  <a:pt x="621528" y="684"/>
                  <a:pt x="622211" y="0"/>
                </a:cubicBezTo>
                <a:cubicBezTo>
                  <a:pt x="480675" y="244782"/>
                  <a:pt x="279653" y="414352"/>
                  <a:pt x="0" y="48477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A9ED72-5E5B-441F-AA7E-56E94BC44EDF}"/>
              </a:ext>
            </a:extLst>
          </p:cNvPr>
          <p:cNvSpPr/>
          <p:nvPr/>
        </p:nvSpPr>
        <p:spPr>
          <a:xfrm>
            <a:off x="6163772" y="3542261"/>
            <a:ext cx="335710" cy="360885"/>
          </a:xfrm>
          <a:custGeom>
            <a:avLst/>
            <a:gdLst>
              <a:gd name="connsiteX0" fmla="*/ 505290 w 499136"/>
              <a:gd name="connsiteY0" fmla="*/ 0 h 540161"/>
              <a:gd name="connsiteX1" fmla="*/ 499137 w 499136"/>
              <a:gd name="connsiteY1" fmla="*/ 131280 h 540161"/>
              <a:gd name="connsiteX2" fmla="*/ 468368 w 499136"/>
              <a:gd name="connsiteY2" fmla="*/ 469051 h 540161"/>
              <a:gd name="connsiteX3" fmla="*/ 453325 w 499136"/>
              <a:gd name="connsiteY3" fmla="*/ 486145 h 540161"/>
              <a:gd name="connsiteX4" fmla="*/ 0 w 499136"/>
              <a:gd name="connsiteY4" fmla="*/ 541529 h 540161"/>
              <a:gd name="connsiteX5" fmla="*/ 8205 w 499136"/>
              <a:gd name="connsiteY5" fmla="*/ 534008 h 540161"/>
              <a:gd name="connsiteX6" fmla="*/ 344609 w 499136"/>
              <a:gd name="connsiteY6" fmla="*/ 233842 h 540161"/>
              <a:gd name="connsiteX7" fmla="*/ 505290 w 499136"/>
              <a:gd name="connsiteY7" fmla="*/ 0 h 54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136" h="540161">
                <a:moveTo>
                  <a:pt x="505290" y="0"/>
                </a:moveTo>
                <a:cubicBezTo>
                  <a:pt x="503239" y="43760"/>
                  <a:pt x="501872" y="87520"/>
                  <a:pt x="499137" y="131280"/>
                </a:cubicBezTo>
                <a:cubicBezTo>
                  <a:pt x="492299" y="244098"/>
                  <a:pt x="482727" y="356917"/>
                  <a:pt x="468368" y="469051"/>
                </a:cubicBezTo>
                <a:cubicBezTo>
                  <a:pt x="467000" y="478624"/>
                  <a:pt x="465633" y="484778"/>
                  <a:pt x="453325" y="486145"/>
                </a:cubicBezTo>
                <a:cubicBezTo>
                  <a:pt x="302217" y="503923"/>
                  <a:pt x="151109" y="523068"/>
                  <a:pt x="0" y="541529"/>
                </a:cubicBezTo>
                <a:cubicBezTo>
                  <a:pt x="0" y="535375"/>
                  <a:pt x="5470" y="535375"/>
                  <a:pt x="8205" y="534008"/>
                </a:cubicBezTo>
                <a:cubicBezTo>
                  <a:pt x="147006" y="464265"/>
                  <a:pt x="253671" y="357601"/>
                  <a:pt x="344609" y="233842"/>
                </a:cubicBezTo>
                <a:cubicBezTo>
                  <a:pt x="400677" y="157946"/>
                  <a:pt x="449907" y="77947"/>
                  <a:pt x="50529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9F1316-6337-412B-8AFE-40AA999846A6}"/>
              </a:ext>
            </a:extLst>
          </p:cNvPr>
          <p:cNvSpPr/>
          <p:nvPr/>
        </p:nvSpPr>
        <p:spPr>
          <a:xfrm>
            <a:off x="6562667" y="3234597"/>
            <a:ext cx="4598" cy="183950"/>
          </a:xfrm>
          <a:custGeom>
            <a:avLst/>
            <a:gdLst>
              <a:gd name="connsiteX0" fmla="*/ 1295 w 0"/>
              <a:gd name="connsiteY0" fmla="*/ 0 h 273499"/>
              <a:gd name="connsiteX1" fmla="*/ 4029 w 0"/>
              <a:gd name="connsiteY1" fmla="*/ 19145 h 273499"/>
              <a:gd name="connsiteX2" fmla="*/ 4029 w 0"/>
              <a:gd name="connsiteY2" fmla="*/ 259141 h 273499"/>
              <a:gd name="connsiteX3" fmla="*/ 1295 w 0"/>
              <a:gd name="connsiteY3" fmla="*/ 278286 h 273499"/>
              <a:gd name="connsiteX4" fmla="*/ 1295 w 0"/>
              <a:gd name="connsiteY4" fmla="*/ 0 h 2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273499">
                <a:moveTo>
                  <a:pt x="1295" y="0"/>
                </a:moveTo>
                <a:cubicBezTo>
                  <a:pt x="4029" y="6154"/>
                  <a:pt x="4029" y="12307"/>
                  <a:pt x="4029" y="19145"/>
                </a:cubicBezTo>
                <a:cubicBezTo>
                  <a:pt x="4029" y="99144"/>
                  <a:pt x="4029" y="179142"/>
                  <a:pt x="4029" y="259141"/>
                </a:cubicBezTo>
                <a:cubicBezTo>
                  <a:pt x="4029" y="265978"/>
                  <a:pt x="4029" y="272132"/>
                  <a:pt x="1295" y="278286"/>
                </a:cubicBezTo>
                <a:cubicBezTo>
                  <a:pt x="-757" y="185296"/>
                  <a:pt x="-73" y="92990"/>
                  <a:pt x="1295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2A7A283-F032-437A-BDCB-CD6C329786AF}"/>
              </a:ext>
            </a:extLst>
          </p:cNvPr>
          <p:cNvSpPr/>
          <p:nvPr/>
        </p:nvSpPr>
        <p:spPr>
          <a:xfrm>
            <a:off x="6598787" y="1522552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6D4CCB-6C5C-4223-B945-048B3E6777A5}"/>
              </a:ext>
            </a:extLst>
          </p:cNvPr>
          <p:cNvSpPr/>
          <p:nvPr/>
        </p:nvSpPr>
        <p:spPr>
          <a:xfrm>
            <a:off x="7084692" y="1819798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1CEF5C2-88ED-44DC-B0D1-79093804B0C6}"/>
              </a:ext>
            </a:extLst>
          </p:cNvPr>
          <p:cNvSpPr/>
          <p:nvPr/>
        </p:nvSpPr>
        <p:spPr>
          <a:xfrm>
            <a:off x="6504512" y="2140803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8E5A128-B099-45F1-9CA4-BA91130C67C2}"/>
              </a:ext>
            </a:extLst>
          </p:cNvPr>
          <p:cNvSpPr/>
          <p:nvPr/>
        </p:nvSpPr>
        <p:spPr>
          <a:xfrm>
            <a:off x="4907777" y="2595665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5D038-D8F5-78B1-C465-381A1C1E6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2" y="4044958"/>
            <a:ext cx="1863908" cy="917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D5AF6-9211-43BA-9B19-D999C7A6C9DD}"/>
              </a:ext>
            </a:extLst>
          </p:cNvPr>
          <p:cNvSpPr txBox="1"/>
          <p:nvPr/>
        </p:nvSpPr>
        <p:spPr>
          <a:xfrm>
            <a:off x="0" y="5339383"/>
            <a:ext cx="1219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인천일보아카데미 </a:t>
            </a:r>
            <a:r>
              <a:rPr lang="en-US" altLang="ko-KR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2022 Team Project</a:t>
            </a:r>
            <a:r>
              <a:rPr lang="ko-KR" altLang="en-US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64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2C27580-03D6-4CA3-8494-32B5C8C79160}"/>
              </a:ext>
            </a:extLst>
          </p:cNvPr>
          <p:cNvGrpSpPr/>
          <p:nvPr/>
        </p:nvGrpSpPr>
        <p:grpSpPr>
          <a:xfrm>
            <a:off x="1031421" y="2013627"/>
            <a:ext cx="11152874" cy="4586399"/>
            <a:chOff x="626799" y="1189366"/>
            <a:chExt cx="9748912" cy="3833049"/>
          </a:xfrm>
          <a:solidFill>
            <a:schemeClr val="bg1">
              <a:lumMod val="8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8D86060E-3CC7-45C1-B239-A69F2907D05B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A4E13D98-A373-4B01-AC19-56E2BE721CF1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1C73CB39-71A7-4611-A797-BB9B2451943F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8A278925-7FB3-4DE0-94E2-5DE3E102D021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89906100-AB24-4069-9649-58B7B54A1175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82E6EF8-BE98-459C-AFD0-C83BF46F604B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1A40D1-F6AA-432C-A006-0212AD37EDD4}"/>
                </a:ext>
              </a:extLst>
            </p:cNvPr>
            <p:cNvSpPr/>
            <p:nvPr/>
          </p:nvSpPr>
          <p:spPr>
            <a:xfrm>
              <a:off x="626800" y="2752732"/>
              <a:ext cx="199411" cy="2269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DBC8CFEF-9C15-4EF7-B2B2-0BFA7AAB3B97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66189983-AE00-4F47-8168-C1E4C091BD76}"/>
                </a:ext>
              </a:extLst>
            </p:cNvPr>
            <p:cNvSpPr/>
            <p:nvPr/>
          </p:nvSpPr>
          <p:spPr>
            <a:xfrm rot="16200000">
              <a:off x="9640936" y="613302"/>
              <a:ext cx="158712" cy="1310839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5157A98-37E9-41E0-AE98-4BF1DA95298B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6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6BFADF-18BE-4874-831E-DF5DCF1C420D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550167-FEA9-4CCE-A5CA-38DEC49FEB41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234063-E43E-41D7-9866-559B0E27C48D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1BD405-DE31-42EF-87B3-0AA4DC95BB17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EA7EB-C88B-4436-A563-85D53F76FB16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5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DABA67-79A6-48E9-BC44-78BCB2706F5D}"/>
              </a:ext>
            </a:extLst>
          </p:cNvPr>
          <p:cNvGrpSpPr/>
          <p:nvPr/>
        </p:nvGrpSpPr>
        <p:grpSpPr>
          <a:xfrm>
            <a:off x="1347184" y="4538950"/>
            <a:ext cx="2452344" cy="978851"/>
            <a:chOff x="827584" y="4922584"/>
            <a:chExt cx="2271779" cy="9788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FEA119-81B0-4CAB-A189-4729B357DFD1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1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6/27 ~ 7/3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3362E3-390E-4829-9106-1C34B3DFC263}"/>
                </a:ext>
              </a:extLst>
            </p:cNvPr>
            <p:cNvSpPr txBox="1"/>
            <p:nvPr/>
          </p:nvSpPr>
          <p:spPr>
            <a:xfrm>
              <a:off x="827584" y="5255104"/>
              <a:ext cx="2271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 주제 선정 및 아이디어 회의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DB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설계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E18A6C-5A33-475E-9506-D98E5BD32842}"/>
              </a:ext>
            </a:extLst>
          </p:cNvPr>
          <p:cNvGrpSpPr/>
          <p:nvPr/>
        </p:nvGrpSpPr>
        <p:grpSpPr>
          <a:xfrm>
            <a:off x="4404506" y="4536329"/>
            <a:ext cx="2608556" cy="1743981"/>
            <a:chOff x="3397011" y="4922584"/>
            <a:chExt cx="2376220" cy="174398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BC74DF-5E57-4D9D-9B4B-B3461343A163}"/>
                </a:ext>
              </a:extLst>
            </p:cNvPr>
            <p:cNvSpPr txBox="1"/>
            <p:nvPr/>
          </p:nvSpPr>
          <p:spPr>
            <a:xfrm>
              <a:off x="3397012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3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7/11 ~ 7/17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624333-BC4F-4AC3-ADA6-A81F0C280262}"/>
                </a:ext>
              </a:extLst>
            </p:cNvPr>
            <p:cNvSpPr txBox="1"/>
            <p:nvPr/>
          </p:nvSpPr>
          <p:spPr>
            <a:xfrm>
              <a:off x="3397011" y="5189237"/>
              <a:ext cx="23762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▶회원가입 및 로그인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캠핑장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▶캠핑용품 페이지 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▶자유게시판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E04ED4-B0EA-4E32-B2ED-53FBFC7530F2}"/>
              </a:ext>
            </a:extLst>
          </p:cNvPr>
          <p:cNvGrpSpPr/>
          <p:nvPr/>
        </p:nvGrpSpPr>
        <p:grpSpPr>
          <a:xfrm>
            <a:off x="7698958" y="4538950"/>
            <a:ext cx="2985721" cy="2022611"/>
            <a:chOff x="5996920" y="4922584"/>
            <a:chExt cx="2295880" cy="20226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D829F1-9880-454B-A820-223CD2854CD2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5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7/25 ~ 7/31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EC8F8-3BDE-410A-A8EA-E89A0D8E0733}"/>
                </a:ext>
              </a:extLst>
            </p:cNvPr>
            <p:cNvSpPr txBox="1"/>
            <p:nvPr/>
          </p:nvSpPr>
          <p:spPr>
            <a:xfrm>
              <a:off x="6021021" y="5190869"/>
              <a:ext cx="22717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회원관리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캠핑장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캠핑용품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메인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페이지 및 기능 구현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6284AC-61F8-4B01-8B79-889ABFBFD1D2}"/>
              </a:ext>
            </a:extLst>
          </p:cNvPr>
          <p:cNvGrpSpPr/>
          <p:nvPr/>
        </p:nvGrpSpPr>
        <p:grpSpPr>
          <a:xfrm>
            <a:off x="2653738" y="1870634"/>
            <a:ext cx="2095341" cy="1743981"/>
            <a:chOff x="1316400" y="1706227"/>
            <a:chExt cx="1830680" cy="174398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587E17-04E0-42AE-81C4-8F04252386C9}"/>
                </a:ext>
              </a:extLst>
            </p:cNvPr>
            <p:cNvSpPr txBox="1"/>
            <p:nvPr/>
          </p:nvSpPr>
          <p:spPr>
            <a:xfrm>
              <a:off x="1316400" y="170622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2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7/4 ~ 7/10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210C6F-B0CE-4EB2-BF8D-6CDADE9109EC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DB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연동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▶데이터 삽입 및 크롤링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▶부트스트랩 설정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▶메인 페이지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8292FE-B990-4FBE-9FA1-0EFC7CD67F75}"/>
              </a:ext>
            </a:extLst>
          </p:cNvPr>
          <p:cNvGrpSpPr/>
          <p:nvPr/>
        </p:nvGrpSpPr>
        <p:grpSpPr>
          <a:xfrm>
            <a:off x="5940406" y="1529840"/>
            <a:ext cx="3033702" cy="2600346"/>
            <a:chOff x="4113291" y="1701420"/>
            <a:chExt cx="1838736" cy="26003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41E505-BF64-4CC1-823A-CFD795089C18}"/>
                </a:ext>
              </a:extLst>
            </p:cNvPr>
            <p:cNvSpPr txBox="1"/>
            <p:nvPr/>
          </p:nvSpPr>
          <p:spPr>
            <a:xfrm>
              <a:off x="4121347" y="1701420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4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7/18 ~ 7/24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75B1F3-4EAE-4837-82F1-B573C0B8CAE7}"/>
                </a:ext>
              </a:extLst>
            </p:cNvPr>
            <p:cNvSpPr txBox="1"/>
            <p:nvPr/>
          </p:nvSpPr>
          <p:spPr>
            <a:xfrm>
              <a:off x="4113291" y="1993442"/>
              <a:ext cx="18306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▶캠핑장 예약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▶장바구니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구매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▶캠핑장 리뷰 게시판 페이지 및 기능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▶캠핑용품 리뷰 게시판 페이지 및 기능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기능 구상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D204A9-79FF-429B-B964-44352999FE98}"/>
              </a:ext>
            </a:extLst>
          </p:cNvPr>
          <p:cNvGrpSpPr/>
          <p:nvPr/>
        </p:nvGrpSpPr>
        <p:grpSpPr>
          <a:xfrm>
            <a:off x="8772149" y="1790812"/>
            <a:ext cx="3016519" cy="1245250"/>
            <a:chOff x="6485736" y="1706227"/>
            <a:chExt cx="3016519" cy="12452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6819AE-46BB-425E-91E2-9D1A033E3EE2}"/>
                </a:ext>
              </a:extLst>
            </p:cNvPr>
            <p:cNvSpPr txBox="1"/>
            <p:nvPr/>
          </p:nvSpPr>
          <p:spPr>
            <a:xfrm>
              <a:off x="6485736" y="170622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8/1 ~ 8/4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73DAD7-7163-405E-933C-6DEF35D7E575}"/>
                </a:ext>
              </a:extLst>
            </p:cNvPr>
            <p:cNvSpPr txBox="1"/>
            <p:nvPr/>
          </p:nvSpPr>
          <p:spPr>
            <a:xfrm>
              <a:off x="6942282" y="2028147"/>
              <a:ext cx="25599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▶오류 테스트 및 디버깅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▶문서정리 및 포트폴리오 작성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▶발표 준비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16E5B7-2397-4875-AEEB-BC5BE90BF79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991CF-A92B-4921-A2AE-05447F0C609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기간별 진행상황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AED17-1D53-4D50-89AC-2DD258754C30}"/>
              </a:ext>
            </a:extLst>
          </p:cNvPr>
          <p:cNvSpPr txBox="1"/>
          <p:nvPr/>
        </p:nvSpPr>
        <p:spPr>
          <a:xfrm>
            <a:off x="1792255" y="350104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5BF355-0A1C-41CD-9D77-C92326B18609}"/>
              </a:ext>
            </a:extLst>
          </p:cNvPr>
          <p:cNvSpPr txBox="1"/>
          <p:nvPr/>
        </p:nvSpPr>
        <p:spPr>
          <a:xfrm>
            <a:off x="3401480" y="350104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2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21E470-52D6-4F35-B577-4F121EB6840A}"/>
              </a:ext>
            </a:extLst>
          </p:cNvPr>
          <p:cNvSpPr txBox="1"/>
          <p:nvPr/>
        </p:nvSpPr>
        <p:spPr>
          <a:xfrm>
            <a:off x="5009186" y="3484807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30FD3-1BEE-44D5-8308-D37F5E2EC635}"/>
              </a:ext>
            </a:extLst>
          </p:cNvPr>
          <p:cNvSpPr txBox="1"/>
          <p:nvPr/>
        </p:nvSpPr>
        <p:spPr>
          <a:xfrm>
            <a:off x="6628008" y="3472105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4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22D369-0131-4E5B-AA08-536BA1284861}"/>
              </a:ext>
            </a:extLst>
          </p:cNvPr>
          <p:cNvSpPr txBox="1"/>
          <p:nvPr/>
        </p:nvSpPr>
        <p:spPr>
          <a:xfrm>
            <a:off x="8241611" y="348480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149087-9AC1-4938-A312-569ED62DE31C}"/>
              </a:ext>
            </a:extLst>
          </p:cNvPr>
          <p:cNvSpPr txBox="1"/>
          <p:nvPr/>
        </p:nvSpPr>
        <p:spPr>
          <a:xfrm>
            <a:off x="9838668" y="3510337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6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70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0ED3BBB5-E533-3D4E-CD69-31948A81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04" y="1380631"/>
            <a:ext cx="7889416" cy="5080459"/>
          </a:xfrm>
          <a:prstGeom prst="rect">
            <a:avLst/>
          </a:prstGeom>
        </p:spPr>
      </p:pic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EBF26B5F-0306-E43C-EB65-B65D0F22D0A7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ERD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82323-9172-4BA8-80DD-D047789E6B48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DB 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설계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4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04468-B9D5-4164-8B5B-B21448BBE44D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5C1628A-9FCE-4733-A58E-491114D5CF7E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Flow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EDD93-5FBA-4E85-A334-FFD6AA2FF2E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흐름도 및 기능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03EFA-E4CD-74E7-9ECD-A78469E4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09" y="450439"/>
            <a:ext cx="9404980" cy="56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04468-B9D5-4164-8B5B-B21448BBE44D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5C1628A-9FCE-4733-A58E-491114D5CF7E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Flow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EDD93-5FBA-4E85-A334-FFD6AA2FF2E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흐름도 및 기능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1A000-8E88-9E74-2073-4B5E1D85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20" y="548439"/>
            <a:ext cx="9499859" cy="55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27">
            <a:extLst>
              <a:ext uri="{FF2B5EF4-FFF2-40B4-BE49-F238E27FC236}">
                <a16:creationId xmlns:a16="http://schemas.microsoft.com/office/drawing/2014/main" id="{8939112C-DAA6-57ED-8CA4-43818A65C759}"/>
              </a:ext>
            </a:extLst>
          </p:cNvPr>
          <p:cNvGrpSpPr/>
          <p:nvPr/>
        </p:nvGrpSpPr>
        <p:grpSpPr>
          <a:xfrm>
            <a:off x="11041807" y="6037787"/>
            <a:ext cx="949896" cy="581586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3" name="Freeform: Shape 173">
              <a:extLst>
                <a:ext uri="{FF2B5EF4-FFF2-40B4-BE49-F238E27FC236}">
                  <a16:creationId xmlns:a16="http://schemas.microsoft.com/office/drawing/2014/main" id="{40E7FC93-23DB-5B85-FE84-0F161BBE2911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4" name="Freeform: Shape 174">
              <a:extLst>
                <a:ext uri="{FF2B5EF4-FFF2-40B4-BE49-F238E27FC236}">
                  <a16:creationId xmlns:a16="http://schemas.microsoft.com/office/drawing/2014/main" id="{A3CDDBAA-4E87-1273-A4B1-3179D6403097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5" name="Freeform: Shape 175">
              <a:extLst>
                <a:ext uri="{FF2B5EF4-FFF2-40B4-BE49-F238E27FC236}">
                  <a16:creationId xmlns:a16="http://schemas.microsoft.com/office/drawing/2014/main" id="{D44F2773-DEC1-1E11-05C2-8B8D82EF0590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6" name="Freeform: Shape 176">
              <a:extLst>
                <a:ext uri="{FF2B5EF4-FFF2-40B4-BE49-F238E27FC236}">
                  <a16:creationId xmlns:a16="http://schemas.microsoft.com/office/drawing/2014/main" id="{F412B6FB-3E5C-AD49-B4D9-7FBEAAF758D1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7" name="Freeform: Shape 177">
              <a:extLst>
                <a:ext uri="{FF2B5EF4-FFF2-40B4-BE49-F238E27FC236}">
                  <a16:creationId xmlns:a16="http://schemas.microsoft.com/office/drawing/2014/main" id="{7177AAD3-0157-E538-1BFA-3A872630EC43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8" name="Freeform: Shape 178">
              <a:extLst>
                <a:ext uri="{FF2B5EF4-FFF2-40B4-BE49-F238E27FC236}">
                  <a16:creationId xmlns:a16="http://schemas.microsoft.com/office/drawing/2014/main" id="{7ADA2997-3464-75FC-EBDA-4F43C042FCF9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9" name="Freeform: Shape 179">
              <a:extLst>
                <a:ext uri="{FF2B5EF4-FFF2-40B4-BE49-F238E27FC236}">
                  <a16:creationId xmlns:a16="http://schemas.microsoft.com/office/drawing/2014/main" id="{D02155FB-86AC-33C1-F4DE-EFA67079FC40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0" name="Freeform: Shape 180">
              <a:extLst>
                <a:ext uri="{FF2B5EF4-FFF2-40B4-BE49-F238E27FC236}">
                  <a16:creationId xmlns:a16="http://schemas.microsoft.com/office/drawing/2014/main" id="{F1A03672-1B8E-AA35-9703-BB22E93BED7D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1" name="Freeform: Shape 181">
              <a:extLst>
                <a:ext uri="{FF2B5EF4-FFF2-40B4-BE49-F238E27FC236}">
                  <a16:creationId xmlns:a16="http://schemas.microsoft.com/office/drawing/2014/main" id="{26819D6B-4589-03BA-7236-3F2CF4A1E1E6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2" name="Freeform: Shape 182">
              <a:extLst>
                <a:ext uri="{FF2B5EF4-FFF2-40B4-BE49-F238E27FC236}">
                  <a16:creationId xmlns:a16="http://schemas.microsoft.com/office/drawing/2014/main" id="{3444FBAC-D8D6-36FE-3B71-AAEDBE4617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3" name="Freeform: Shape 183">
              <a:extLst>
                <a:ext uri="{FF2B5EF4-FFF2-40B4-BE49-F238E27FC236}">
                  <a16:creationId xmlns:a16="http://schemas.microsoft.com/office/drawing/2014/main" id="{066E47A5-D8D6-DDCF-C4E3-4174E152FF6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4669BF0-5B15-4944-B960-8F4AF5DD574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9B5625-FA35-4F12-947D-E622A60862A4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형상관리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5C9E462-9D07-4D18-5150-4E64D4D8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72" y="1081012"/>
            <a:ext cx="8667813" cy="5086387"/>
          </a:xfrm>
          <a:prstGeom prst="rect">
            <a:avLst/>
          </a:prstGeom>
        </p:spPr>
      </p:pic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5A0388B0-3CF6-BEC0-604C-68630D3EB034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Github</a:t>
            </a:r>
          </a:p>
        </p:txBody>
      </p:sp>
    </p:spTree>
    <p:extLst>
      <p:ext uri="{BB962C8B-B14F-4D97-AF65-F5344CB8AC3E}">
        <p14:creationId xmlns:p14="http://schemas.microsoft.com/office/powerpoint/2010/main" val="423360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A11AEB-DFF9-F141-22AA-008C7D053544}"/>
              </a:ext>
            </a:extLst>
          </p:cNvPr>
          <p:cNvSpPr/>
          <p:nvPr/>
        </p:nvSpPr>
        <p:spPr>
          <a:xfrm>
            <a:off x="4735079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EF6359-BD4B-9B4C-1CD1-F23CE29C6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51" y="1680408"/>
            <a:ext cx="762329" cy="762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A637AA-5965-61F8-A2BD-6ED95E45E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02" y="2627618"/>
            <a:ext cx="846378" cy="8423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6381ED-3477-8176-7A1E-82986E9EC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4" y="3734272"/>
            <a:ext cx="959396" cy="6691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D54025-D6DC-370B-C46F-27A47F8FF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75" y="5094173"/>
            <a:ext cx="1515293" cy="721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A90DC4-328C-3FB2-8D48-AEB016C006A0}"/>
              </a:ext>
            </a:extLst>
          </p:cNvPr>
          <p:cNvSpPr txBox="1"/>
          <p:nvPr/>
        </p:nvSpPr>
        <p:spPr>
          <a:xfrm>
            <a:off x="4859864" y="2878818"/>
            <a:ext cx="124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server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F59A1-D82C-14EC-5915-EAF9A3B0D764}"/>
              </a:ext>
            </a:extLst>
          </p:cNvPr>
          <p:cNvSpPr txBox="1"/>
          <p:nvPr/>
        </p:nvSpPr>
        <p:spPr>
          <a:xfrm>
            <a:off x="4859864" y="1760870"/>
            <a:ext cx="127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os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DE69B-69D4-61E4-F362-3CEA57122C84}"/>
              </a:ext>
            </a:extLst>
          </p:cNvPr>
          <p:cNvSpPr txBox="1"/>
          <p:nvPr/>
        </p:nvSpPr>
        <p:spPr>
          <a:xfrm>
            <a:off x="4888307" y="4170450"/>
            <a:ext cx="121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BackEnd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B3217-0E84-9EEB-F403-F30E3018FB35}"/>
              </a:ext>
            </a:extLst>
          </p:cNvPr>
          <p:cNvSpPr txBox="1"/>
          <p:nvPr/>
        </p:nvSpPr>
        <p:spPr>
          <a:xfrm>
            <a:off x="4888307" y="5270348"/>
            <a:ext cx="124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DataBase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6FCAA-9602-7A97-68DB-74E39F35DC14}"/>
              </a:ext>
            </a:extLst>
          </p:cNvPr>
          <p:cNvSpPr txBox="1"/>
          <p:nvPr/>
        </p:nvSpPr>
        <p:spPr>
          <a:xfrm>
            <a:off x="5528990" y="1125625"/>
            <a:ext cx="127456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개발환경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B3B9A4-35E9-D391-FA50-55476407F4D0}"/>
              </a:ext>
            </a:extLst>
          </p:cNvPr>
          <p:cNvSpPr/>
          <p:nvPr/>
        </p:nvSpPr>
        <p:spPr>
          <a:xfrm>
            <a:off x="8420190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3A473F-3966-D73B-0EC2-0FEA0C866746}"/>
              </a:ext>
            </a:extLst>
          </p:cNvPr>
          <p:cNvSpPr txBox="1"/>
          <p:nvPr/>
        </p:nvSpPr>
        <p:spPr>
          <a:xfrm>
            <a:off x="8479011" y="2909322"/>
            <a:ext cx="109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형상관리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E488FC-3C9C-AA49-ADAA-F5A1D18DB950}"/>
              </a:ext>
            </a:extLst>
          </p:cNvPr>
          <p:cNvSpPr txBox="1"/>
          <p:nvPr/>
        </p:nvSpPr>
        <p:spPr>
          <a:xfrm>
            <a:off x="8479014" y="1790016"/>
            <a:ext cx="109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개발도구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0B032C-4625-0846-40ED-F8FE4E6F10D1}"/>
              </a:ext>
            </a:extLst>
          </p:cNvPr>
          <p:cNvSpPr txBox="1"/>
          <p:nvPr/>
        </p:nvSpPr>
        <p:spPr>
          <a:xfrm>
            <a:off x="8479012" y="4166738"/>
            <a:ext cx="10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문서관리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F0C9E-91E6-267A-1EAD-F5AADCF07E19}"/>
              </a:ext>
            </a:extLst>
          </p:cNvPr>
          <p:cNvSpPr txBox="1"/>
          <p:nvPr/>
        </p:nvSpPr>
        <p:spPr>
          <a:xfrm>
            <a:off x="8479012" y="5236614"/>
            <a:ext cx="116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외부</a:t>
            </a:r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Api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781D8C-7AF1-0545-73EC-50ACB6229F7C}"/>
              </a:ext>
            </a:extLst>
          </p:cNvPr>
          <p:cNvSpPr txBox="1"/>
          <p:nvPr/>
        </p:nvSpPr>
        <p:spPr>
          <a:xfrm>
            <a:off x="9272924" y="1091891"/>
            <a:ext cx="127456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사용기술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33B88BB-35DB-D4FB-8D70-8260B90EC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03" y="1648404"/>
            <a:ext cx="803401" cy="80774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4E357BF-9057-66CE-58A9-888AABD34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76" y="1790016"/>
            <a:ext cx="1096814" cy="3693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397A779-2C9A-A769-7292-283263B56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74" y="4432578"/>
            <a:ext cx="914424" cy="68581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6D9F11-94AD-EF4F-5E95-319C8791D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48" y="2747733"/>
            <a:ext cx="959397" cy="91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120A60-90BE-EABE-44C7-713FD7E33F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735" y="4268856"/>
            <a:ext cx="1661003" cy="21281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3FCC087-9830-47EA-68E6-28DD97B85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735" y="5504708"/>
            <a:ext cx="764864" cy="31863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867358F-C679-0812-B4FA-90243C096D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9" y="4961001"/>
            <a:ext cx="888464" cy="46555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D1A669F-7D6D-24CF-1F5A-188DAA229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82" y="4894559"/>
            <a:ext cx="1065925" cy="5984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111D34-FD4B-9C2A-04B2-8857886545BC}"/>
              </a:ext>
            </a:extLst>
          </p:cNvPr>
          <p:cNvSpPr/>
          <p:nvPr/>
        </p:nvSpPr>
        <p:spPr>
          <a:xfrm>
            <a:off x="907149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88AAF3-9B9B-B76B-5D97-9DAABF4F9B92}"/>
              </a:ext>
            </a:extLst>
          </p:cNvPr>
          <p:cNvSpPr txBox="1"/>
          <p:nvPr/>
        </p:nvSpPr>
        <p:spPr>
          <a:xfrm>
            <a:off x="1544326" y="1125625"/>
            <a:ext cx="160817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언어</a:t>
            </a:r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&amp;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개발 툴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CA98478-857B-699A-2CC4-0867ED95C4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33" y="5066804"/>
            <a:ext cx="2567260" cy="73350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7556C7E-0F9B-F251-7D0F-3D7E8E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98" y="2309205"/>
            <a:ext cx="2445527" cy="150541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35D878C-DBA7-0404-B776-0B9B62AD6A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62" y="1674702"/>
            <a:ext cx="1664341" cy="89549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B8BA030-C5DD-B4BF-7A2F-95855FDB6E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66" y="3862161"/>
            <a:ext cx="813389" cy="81338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A2AF64-F59F-EB5E-890C-041581A420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57" y="5397287"/>
            <a:ext cx="513350" cy="513350"/>
          </a:xfrm>
          <a:prstGeom prst="rect">
            <a:avLst/>
          </a:prstGeom>
        </p:spPr>
      </p:pic>
      <p:grpSp>
        <p:nvGrpSpPr>
          <p:cNvPr id="82" name="Graphic 127">
            <a:extLst>
              <a:ext uri="{FF2B5EF4-FFF2-40B4-BE49-F238E27FC236}">
                <a16:creationId xmlns:a16="http://schemas.microsoft.com/office/drawing/2014/main" id="{8939112C-DAA6-57ED-8CA4-43818A65C759}"/>
              </a:ext>
            </a:extLst>
          </p:cNvPr>
          <p:cNvGrpSpPr/>
          <p:nvPr/>
        </p:nvGrpSpPr>
        <p:grpSpPr>
          <a:xfrm>
            <a:off x="11041807" y="6037787"/>
            <a:ext cx="949896" cy="581586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3" name="Freeform: Shape 173">
              <a:extLst>
                <a:ext uri="{FF2B5EF4-FFF2-40B4-BE49-F238E27FC236}">
                  <a16:creationId xmlns:a16="http://schemas.microsoft.com/office/drawing/2014/main" id="{40E7FC93-23DB-5B85-FE84-0F161BBE2911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4" name="Freeform: Shape 174">
              <a:extLst>
                <a:ext uri="{FF2B5EF4-FFF2-40B4-BE49-F238E27FC236}">
                  <a16:creationId xmlns:a16="http://schemas.microsoft.com/office/drawing/2014/main" id="{A3CDDBAA-4E87-1273-A4B1-3179D6403097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5" name="Freeform: Shape 175">
              <a:extLst>
                <a:ext uri="{FF2B5EF4-FFF2-40B4-BE49-F238E27FC236}">
                  <a16:creationId xmlns:a16="http://schemas.microsoft.com/office/drawing/2014/main" id="{D44F2773-DEC1-1E11-05C2-8B8D82EF0590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6" name="Freeform: Shape 176">
              <a:extLst>
                <a:ext uri="{FF2B5EF4-FFF2-40B4-BE49-F238E27FC236}">
                  <a16:creationId xmlns:a16="http://schemas.microsoft.com/office/drawing/2014/main" id="{F412B6FB-3E5C-AD49-B4D9-7FBEAAF758D1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7" name="Freeform: Shape 177">
              <a:extLst>
                <a:ext uri="{FF2B5EF4-FFF2-40B4-BE49-F238E27FC236}">
                  <a16:creationId xmlns:a16="http://schemas.microsoft.com/office/drawing/2014/main" id="{7177AAD3-0157-E538-1BFA-3A872630EC43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8" name="Freeform: Shape 178">
              <a:extLst>
                <a:ext uri="{FF2B5EF4-FFF2-40B4-BE49-F238E27FC236}">
                  <a16:creationId xmlns:a16="http://schemas.microsoft.com/office/drawing/2014/main" id="{7ADA2997-3464-75FC-EBDA-4F43C042FCF9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9" name="Freeform: Shape 179">
              <a:extLst>
                <a:ext uri="{FF2B5EF4-FFF2-40B4-BE49-F238E27FC236}">
                  <a16:creationId xmlns:a16="http://schemas.microsoft.com/office/drawing/2014/main" id="{D02155FB-86AC-33C1-F4DE-EFA67079FC40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0" name="Freeform: Shape 180">
              <a:extLst>
                <a:ext uri="{FF2B5EF4-FFF2-40B4-BE49-F238E27FC236}">
                  <a16:creationId xmlns:a16="http://schemas.microsoft.com/office/drawing/2014/main" id="{F1A03672-1B8E-AA35-9703-BB22E93BED7D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1" name="Freeform: Shape 181">
              <a:extLst>
                <a:ext uri="{FF2B5EF4-FFF2-40B4-BE49-F238E27FC236}">
                  <a16:creationId xmlns:a16="http://schemas.microsoft.com/office/drawing/2014/main" id="{26819D6B-4589-03BA-7236-3F2CF4A1E1E6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2" name="Freeform: Shape 182">
              <a:extLst>
                <a:ext uri="{FF2B5EF4-FFF2-40B4-BE49-F238E27FC236}">
                  <a16:creationId xmlns:a16="http://schemas.microsoft.com/office/drawing/2014/main" id="{3444FBAC-D8D6-36FE-3B71-AAEDBE4617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3" name="Freeform: Shape 183">
              <a:extLst>
                <a:ext uri="{FF2B5EF4-FFF2-40B4-BE49-F238E27FC236}">
                  <a16:creationId xmlns:a16="http://schemas.microsoft.com/office/drawing/2014/main" id="{066E47A5-D8D6-DDCF-C4E3-4174E152FF6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4669BF0-5B15-4944-B960-8F4AF5DD574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9B5625-FA35-4F12-947D-E622A60862A4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적용기술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38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4.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405937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657995" y="511200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회원가입 조건 및 이메일 인증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F9A515-8804-852E-6945-8EF69780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9" y="1320084"/>
            <a:ext cx="3340896" cy="5074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A7F4E-3C96-065E-C52C-63669465F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440" y="1313645"/>
            <a:ext cx="7378368" cy="47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293969" y="185246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로그인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카카오 로그인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FEA06-CE0A-E00F-079F-4D9112D7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9" y="782829"/>
            <a:ext cx="4059096" cy="3630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320CE8-D90B-4AB4-8457-FB4E0CBC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75" y="487352"/>
            <a:ext cx="6040684" cy="3926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5481C-FEB3-FECE-17C9-63092D395709}"/>
              </a:ext>
            </a:extLst>
          </p:cNvPr>
          <p:cNvSpPr txBox="1"/>
          <p:nvPr/>
        </p:nvSpPr>
        <p:spPr>
          <a:xfrm>
            <a:off x="4302560" y="87242"/>
            <a:ext cx="682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State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값을 활용하여 각각 다른 로그인 처리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아이디로 로그인 시 관리자 페이지로 이동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D028AC-946C-0146-7446-DE4DCE949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75" y="4508307"/>
            <a:ext cx="5093589" cy="2021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6E4343-81F3-01A1-3D5C-E6AD97BC2115}"/>
              </a:ext>
            </a:extLst>
          </p:cNvPr>
          <p:cNvSpPr txBox="1"/>
          <p:nvPr/>
        </p:nvSpPr>
        <p:spPr>
          <a:xfrm>
            <a:off x="0" y="4813907"/>
            <a:ext cx="4882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카카오 로그인시 카카오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key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값을 이용한 회원정보가 있을 경우 로그인 처리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없을 경우 입력한 카카오 아이디의 기본정보가 입력되어 있는 회원가입창을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띄워줌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                                                                    &gt;&gt;</a:t>
            </a:r>
          </a:p>
        </p:txBody>
      </p:sp>
    </p:spTree>
    <p:extLst>
      <p:ext uri="{BB962C8B-B14F-4D97-AF65-F5344CB8AC3E}">
        <p14:creationId xmlns:p14="http://schemas.microsoft.com/office/powerpoint/2010/main" val="98346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카카오톡 공유하기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75DFB7-453A-5ED2-129B-A1C55A0D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56" y="855741"/>
            <a:ext cx="6267583" cy="4932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C5A5F8-F46C-2FF2-5FBA-FA3639B32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55" y="1311820"/>
            <a:ext cx="5058443" cy="3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310E52-1CD3-4D25-A821-78E6D667B945}"/>
              </a:ext>
            </a:extLst>
          </p:cNvPr>
          <p:cNvGrpSpPr/>
          <p:nvPr/>
        </p:nvGrpSpPr>
        <p:grpSpPr>
          <a:xfrm>
            <a:off x="829088" y="453148"/>
            <a:ext cx="5419664" cy="1200329"/>
            <a:chOff x="6102442" y="1483456"/>
            <a:chExt cx="5419664" cy="12003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A4AAF-5905-4149-9246-63E8987876AB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기획의도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62F98E-EBD0-41E3-A62F-BBE6D5D75EBB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1.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9435AE-E913-4AED-B82F-5F813F99D6C9}"/>
              </a:ext>
            </a:extLst>
          </p:cNvPr>
          <p:cNvGrpSpPr/>
          <p:nvPr/>
        </p:nvGrpSpPr>
        <p:grpSpPr>
          <a:xfrm>
            <a:off x="829088" y="1431231"/>
            <a:ext cx="5419664" cy="1200329"/>
            <a:chOff x="6102442" y="1483456"/>
            <a:chExt cx="5419664" cy="120032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7B56EF-70F6-4BD6-B69A-00769C87A07E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팀원소개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75CE31-7DF8-44E2-9AED-3C589BCF4AD8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2.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396088-6212-421D-AD70-39047B1B5D9D}"/>
              </a:ext>
            </a:extLst>
          </p:cNvPr>
          <p:cNvGrpSpPr/>
          <p:nvPr/>
        </p:nvGrpSpPr>
        <p:grpSpPr>
          <a:xfrm>
            <a:off x="829088" y="2409314"/>
            <a:ext cx="5419664" cy="1200329"/>
            <a:chOff x="6102442" y="1483456"/>
            <a:chExt cx="5419664" cy="12003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D75CAA-F79C-430C-BD33-D33EA854321A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설계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C1DA00-434F-45E6-8576-AAE5C1CCB6B2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3.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FD396-0D2C-42EA-A4D3-1556C1579362}"/>
              </a:ext>
            </a:extLst>
          </p:cNvPr>
          <p:cNvGrpSpPr/>
          <p:nvPr/>
        </p:nvGrpSpPr>
        <p:grpSpPr>
          <a:xfrm>
            <a:off x="829088" y="3387397"/>
            <a:ext cx="5419664" cy="1200329"/>
            <a:chOff x="6102442" y="1483456"/>
            <a:chExt cx="5419664" cy="12003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42BFF-6F38-4F10-BA5C-E60661C2F61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화면구현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EFE33E-2558-4711-BAFB-D33EE22CE0EB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4.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9" name="Group 32">
            <a:extLst>
              <a:ext uri="{FF2B5EF4-FFF2-40B4-BE49-F238E27FC236}">
                <a16:creationId xmlns:a16="http://schemas.microsoft.com/office/drawing/2014/main" id="{89390729-9053-77F9-7F6A-F53B9CBC6A33}"/>
              </a:ext>
            </a:extLst>
          </p:cNvPr>
          <p:cNvGrpSpPr/>
          <p:nvPr/>
        </p:nvGrpSpPr>
        <p:grpSpPr>
          <a:xfrm>
            <a:off x="829088" y="4365480"/>
            <a:ext cx="5419664" cy="1200329"/>
            <a:chOff x="6102442" y="1483456"/>
            <a:chExt cx="5419664" cy="120032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E91EBF-88D4-F068-2913-1A6472C206F0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시연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B3DA65-A856-0145-8645-8D7259F21D7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5.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E9BE3458-86E2-8218-F0B5-AC9BC3F17C75}"/>
              </a:ext>
            </a:extLst>
          </p:cNvPr>
          <p:cNvGrpSpPr/>
          <p:nvPr/>
        </p:nvGrpSpPr>
        <p:grpSpPr>
          <a:xfrm>
            <a:off x="829088" y="5343564"/>
            <a:ext cx="5419664" cy="1200329"/>
            <a:chOff x="6102442" y="1483456"/>
            <a:chExt cx="5419664" cy="12003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9F1C94-69B5-9EF1-4107-E83837AF32D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Q&amp;A</a:t>
              </a:r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91ED96-6251-2F4F-46DB-7D6CC3FD742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결제하기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(</a:t>
            </a:r>
            <a:r>
              <a:rPr lang="ko-KR" altLang="en-US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아임포트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BF95D-7BD3-013E-3AE6-FABFE286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01" y="1493950"/>
            <a:ext cx="5922084" cy="4345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48298B-9E61-DCA0-AFA3-6AB412AC2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01" y="1494388"/>
            <a:ext cx="5611038" cy="38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1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게시글 작성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(</a:t>
            </a:r>
            <a:r>
              <a:rPr lang="ko-KR" altLang="en-US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서머노트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EE0CA9-0173-9A0B-91C0-3422C15C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1411943"/>
            <a:ext cx="5811094" cy="3892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10A674-1667-E885-D99B-564FA65D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1859"/>
            <a:ext cx="5439778" cy="2677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F75C14-BC91-5B55-F752-B5809F484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6594"/>
            <a:ext cx="5439778" cy="14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0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별점등록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2F5C4C-9089-6A48-1348-9D8D599F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8" y="1259355"/>
            <a:ext cx="4745647" cy="3422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531B35-A49D-84DF-99BB-2A86D636D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2" y="4546244"/>
            <a:ext cx="1396284" cy="1888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BEBCD-039C-6750-11C8-B98A46D6D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97" y="2262091"/>
            <a:ext cx="5816899" cy="27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공공데이터 가져오기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35A520-3CED-6A75-C4E9-C7BCB72EE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34" y="1031932"/>
            <a:ext cx="8393348" cy="51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Date picker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를 이용해 예약하기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B7BC39-0FD3-5F86-A450-28B5E43C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94770"/>
            <a:ext cx="4076903" cy="5125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17E9F-188B-B3B1-009E-7DECF2DA2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1" y="1499752"/>
            <a:ext cx="7022097" cy="38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5.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8486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4002357" y="3373970"/>
            <a:ext cx="41872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프로젝트 시연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865B24-84B2-44C1-A2C8-E32A0D68BD99}"/>
              </a:ext>
            </a:extLst>
          </p:cNvPr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99476B-B4D0-43FD-BD69-8B9C3AD10AAA}"/>
              </a:ext>
            </a:extLst>
          </p:cNvPr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30498D-F271-421F-AF68-CF59C76250B9}"/>
                </a:ext>
              </a:extLst>
            </p:cNvPr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>
                <a:gd name="connsiteX0" fmla="*/ 654971 w 1476098"/>
                <a:gd name="connsiteY0" fmla="*/ 1895315 h 2009415"/>
                <a:gd name="connsiteX1" fmla="*/ 626928 w 1476098"/>
                <a:gd name="connsiteY1" fmla="*/ 1898051 h 2009415"/>
                <a:gd name="connsiteX2" fmla="*/ 598473 w 1476098"/>
                <a:gd name="connsiteY2" fmla="*/ 1921032 h 2009415"/>
                <a:gd name="connsiteX3" fmla="*/ 624739 w 1476098"/>
                <a:gd name="connsiteY3" fmla="*/ 1957147 h 2009415"/>
                <a:gd name="connsiteX4" fmla="*/ 623645 w 1476098"/>
                <a:gd name="connsiteY4" fmla="*/ 1927598 h 2009415"/>
                <a:gd name="connsiteX5" fmla="*/ 643343 w 1476098"/>
                <a:gd name="connsiteY5" fmla="*/ 1907900 h 2009415"/>
                <a:gd name="connsiteX6" fmla="*/ 649909 w 1476098"/>
                <a:gd name="connsiteY6" fmla="*/ 1929787 h 2009415"/>
                <a:gd name="connsiteX7" fmla="*/ 660854 w 1476098"/>
                <a:gd name="connsiteY7" fmla="*/ 1945109 h 2009415"/>
                <a:gd name="connsiteX8" fmla="*/ 681646 w 1476098"/>
                <a:gd name="connsiteY8" fmla="*/ 1934166 h 2009415"/>
                <a:gd name="connsiteX9" fmla="*/ 680552 w 1476098"/>
                <a:gd name="connsiteY9" fmla="*/ 1905711 h 2009415"/>
                <a:gd name="connsiteX10" fmla="*/ 654971 w 1476098"/>
                <a:gd name="connsiteY10" fmla="*/ 1895315 h 2009415"/>
                <a:gd name="connsiteX11" fmla="*/ 765915 w 1476098"/>
                <a:gd name="connsiteY11" fmla="*/ 1886012 h 2009415"/>
                <a:gd name="connsiteX12" fmla="*/ 735270 w 1476098"/>
                <a:gd name="connsiteY12" fmla="*/ 1980130 h 2009415"/>
                <a:gd name="connsiteX13" fmla="*/ 765915 w 1476098"/>
                <a:gd name="connsiteY13" fmla="*/ 1886012 h 2009415"/>
                <a:gd name="connsiteX14" fmla="*/ 687957 w 1476098"/>
                <a:gd name="connsiteY14" fmla="*/ 1860551 h 2009415"/>
                <a:gd name="connsiteX15" fmla="*/ 663042 w 1476098"/>
                <a:gd name="connsiteY15" fmla="*/ 1861936 h 2009415"/>
                <a:gd name="connsiteX16" fmla="*/ 717761 w 1476098"/>
                <a:gd name="connsiteY16" fmla="*/ 1947298 h 2009415"/>
                <a:gd name="connsiteX17" fmla="*/ 730893 w 1476098"/>
                <a:gd name="connsiteY17" fmla="*/ 1891485 h 2009415"/>
                <a:gd name="connsiteX18" fmla="*/ 687957 w 1476098"/>
                <a:gd name="connsiteY18" fmla="*/ 1860551 h 2009415"/>
                <a:gd name="connsiteX19" fmla="*/ 1166592 w 1476098"/>
                <a:gd name="connsiteY19" fmla="*/ 1825548 h 2009415"/>
                <a:gd name="connsiteX20" fmla="*/ 1194908 w 1476098"/>
                <a:gd name="connsiteY20" fmla="*/ 1848803 h 2009415"/>
                <a:gd name="connsiteX21" fmla="*/ 1200381 w 1476098"/>
                <a:gd name="connsiteY21" fmla="*/ 1856464 h 2009415"/>
                <a:gd name="connsiteX22" fmla="*/ 1198193 w 1476098"/>
                <a:gd name="connsiteY22" fmla="*/ 1864124 h 2009415"/>
                <a:gd name="connsiteX23" fmla="*/ 1121585 w 1476098"/>
                <a:gd name="connsiteY23" fmla="*/ 1858652 h 2009415"/>
                <a:gd name="connsiteX24" fmla="*/ 1121585 w 1476098"/>
                <a:gd name="connsiteY24" fmla="*/ 1837860 h 2009415"/>
                <a:gd name="connsiteX25" fmla="*/ 1132530 w 1476098"/>
                <a:gd name="connsiteY25" fmla="*/ 1830198 h 2009415"/>
                <a:gd name="connsiteX26" fmla="*/ 1166592 w 1476098"/>
                <a:gd name="connsiteY26" fmla="*/ 1825548 h 2009415"/>
                <a:gd name="connsiteX27" fmla="*/ 1167415 w 1476098"/>
                <a:gd name="connsiteY27" fmla="*/ 1812416 h 2009415"/>
                <a:gd name="connsiteX28" fmla="*/ 1110644 w 1476098"/>
                <a:gd name="connsiteY28" fmla="*/ 1819256 h 2009415"/>
                <a:gd name="connsiteX29" fmla="*/ 1067963 w 1476098"/>
                <a:gd name="connsiteY29" fmla="*/ 1875068 h 2009415"/>
                <a:gd name="connsiteX30" fmla="*/ 1104078 w 1476098"/>
                <a:gd name="connsiteY30" fmla="*/ 1857559 h 2009415"/>
                <a:gd name="connsiteX31" fmla="*/ 1176307 w 1476098"/>
                <a:gd name="connsiteY31" fmla="*/ 1905711 h 2009415"/>
                <a:gd name="connsiteX32" fmla="*/ 1206949 w 1476098"/>
                <a:gd name="connsiteY32" fmla="*/ 1853180 h 2009415"/>
                <a:gd name="connsiteX33" fmla="*/ 1167415 w 1476098"/>
                <a:gd name="connsiteY33" fmla="*/ 1812416 h 2009415"/>
                <a:gd name="connsiteX34" fmla="*/ 1281367 w 1476098"/>
                <a:gd name="connsiteY34" fmla="*/ 1767820 h 2009415"/>
                <a:gd name="connsiteX35" fmla="*/ 1293404 w 1476098"/>
                <a:gd name="connsiteY35" fmla="*/ 1837861 h 2009415"/>
                <a:gd name="connsiteX36" fmla="*/ 1360162 w 1476098"/>
                <a:gd name="connsiteY36" fmla="*/ 1838954 h 2009415"/>
                <a:gd name="connsiteX37" fmla="*/ 1281367 w 1476098"/>
                <a:gd name="connsiteY37" fmla="*/ 1767820 h 2009415"/>
                <a:gd name="connsiteX38" fmla="*/ 358807 w 1476098"/>
                <a:gd name="connsiteY38" fmla="*/ 1671513 h 2009415"/>
                <a:gd name="connsiteX39" fmla="*/ 381788 w 1476098"/>
                <a:gd name="connsiteY39" fmla="*/ 1685741 h 2009415"/>
                <a:gd name="connsiteX40" fmla="*/ 316125 w 1476098"/>
                <a:gd name="connsiteY40" fmla="*/ 1719665 h 2009415"/>
                <a:gd name="connsiteX41" fmla="*/ 299708 w 1476098"/>
                <a:gd name="connsiteY41" fmla="*/ 1712005 h 2009415"/>
                <a:gd name="connsiteX42" fmla="*/ 358807 w 1476098"/>
                <a:gd name="connsiteY42" fmla="*/ 1671513 h 2009415"/>
                <a:gd name="connsiteX43" fmla="*/ 1213786 w 1476098"/>
                <a:gd name="connsiteY43" fmla="*/ 1663169 h 2009415"/>
                <a:gd name="connsiteX44" fmla="*/ 1250722 w 1476098"/>
                <a:gd name="connsiteY44" fmla="*/ 1680268 h 2009415"/>
                <a:gd name="connsiteX45" fmla="*/ 1237589 w 1476098"/>
                <a:gd name="connsiteY45" fmla="*/ 1689022 h 2009415"/>
                <a:gd name="connsiteX46" fmla="*/ 1176305 w 1476098"/>
                <a:gd name="connsiteY46" fmla="*/ 1679174 h 2009415"/>
                <a:gd name="connsiteX47" fmla="*/ 1178493 w 1476098"/>
                <a:gd name="connsiteY47" fmla="*/ 1668230 h 2009415"/>
                <a:gd name="connsiteX48" fmla="*/ 1213786 w 1476098"/>
                <a:gd name="connsiteY48" fmla="*/ 1663169 h 2009415"/>
                <a:gd name="connsiteX49" fmla="*/ 660990 w 1476098"/>
                <a:gd name="connsiteY49" fmla="*/ 1634853 h 2009415"/>
                <a:gd name="connsiteX50" fmla="*/ 655382 w 1476098"/>
                <a:gd name="connsiteY50" fmla="*/ 1640872 h 2009415"/>
                <a:gd name="connsiteX51" fmla="*/ 513112 w 1476098"/>
                <a:gd name="connsiteY51" fmla="*/ 1854276 h 2009415"/>
                <a:gd name="connsiteX52" fmla="*/ 538283 w 1476098"/>
                <a:gd name="connsiteY52" fmla="*/ 1964807 h 2009415"/>
                <a:gd name="connsiteX53" fmla="*/ 550321 w 1476098"/>
                <a:gd name="connsiteY53" fmla="*/ 1879446 h 2009415"/>
                <a:gd name="connsiteX54" fmla="*/ 635684 w 1476098"/>
                <a:gd name="connsiteY54" fmla="*/ 1831293 h 2009415"/>
                <a:gd name="connsiteX55" fmla="*/ 563453 w 1476098"/>
                <a:gd name="connsiteY55" fmla="*/ 1856463 h 2009415"/>
                <a:gd name="connsiteX56" fmla="*/ 532810 w 1476098"/>
                <a:gd name="connsiteY56" fmla="*/ 1847710 h 2009415"/>
                <a:gd name="connsiteX57" fmla="*/ 629117 w 1476098"/>
                <a:gd name="connsiteY57" fmla="*/ 1800652 h 2009415"/>
                <a:gd name="connsiteX58" fmla="*/ 665231 w 1476098"/>
                <a:gd name="connsiteY58" fmla="*/ 1782046 h 2009415"/>
                <a:gd name="connsiteX59" fmla="*/ 700252 w 1476098"/>
                <a:gd name="connsiteY59" fmla="*/ 1639778 h 2009415"/>
                <a:gd name="connsiteX60" fmla="*/ 610511 w 1476098"/>
                <a:gd name="connsiteY60" fmla="*/ 1766726 h 2009415"/>
                <a:gd name="connsiteX61" fmla="*/ 670703 w 1476098"/>
                <a:gd name="connsiteY61" fmla="*/ 1635399 h 2009415"/>
                <a:gd name="connsiteX62" fmla="*/ 660990 w 1476098"/>
                <a:gd name="connsiteY62" fmla="*/ 1634853 h 2009415"/>
                <a:gd name="connsiteX63" fmla="*/ 863861 w 1476098"/>
                <a:gd name="connsiteY63" fmla="*/ 1630475 h 2009415"/>
                <a:gd name="connsiteX64" fmla="*/ 850182 w 1476098"/>
                <a:gd name="connsiteY64" fmla="*/ 1633212 h 2009415"/>
                <a:gd name="connsiteX65" fmla="*/ 854559 w 1476098"/>
                <a:gd name="connsiteY65" fmla="*/ 1656193 h 2009415"/>
                <a:gd name="connsiteX66" fmla="*/ 879729 w 1476098"/>
                <a:gd name="connsiteY66" fmla="*/ 1691213 h 2009415"/>
                <a:gd name="connsiteX67" fmla="*/ 959619 w 1476098"/>
                <a:gd name="connsiteY67" fmla="*/ 1791896 h 2009415"/>
                <a:gd name="connsiteX68" fmla="*/ 883012 w 1476098"/>
                <a:gd name="connsiteY68" fmla="*/ 1741554 h 2009415"/>
                <a:gd name="connsiteX69" fmla="*/ 819539 w 1476098"/>
                <a:gd name="connsiteY69" fmla="*/ 1667136 h 2009415"/>
                <a:gd name="connsiteX70" fmla="*/ 809690 w 1476098"/>
                <a:gd name="connsiteY70" fmla="*/ 1674798 h 2009415"/>
                <a:gd name="connsiteX71" fmla="*/ 875352 w 1476098"/>
                <a:gd name="connsiteY71" fmla="*/ 1749215 h 2009415"/>
                <a:gd name="connsiteX72" fmla="*/ 1035131 w 1476098"/>
                <a:gd name="connsiteY72" fmla="*/ 1931976 h 2009415"/>
                <a:gd name="connsiteX73" fmla="*/ 1110644 w 1476098"/>
                <a:gd name="connsiteY73" fmla="*/ 1945109 h 2009415"/>
                <a:gd name="connsiteX74" fmla="*/ 991356 w 1476098"/>
                <a:gd name="connsiteY74" fmla="*/ 1832388 h 2009415"/>
                <a:gd name="connsiteX75" fmla="*/ 1038414 w 1476098"/>
                <a:gd name="connsiteY75" fmla="*/ 1847710 h 2009415"/>
                <a:gd name="connsiteX76" fmla="*/ 1018716 w 1476098"/>
                <a:gd name="connsiteY76" fmla="*/ 1802839 h 2009415"/>
                <a:gd name="connsiteX77" fmla="*/ 945392 w 1476098"/>
                <a:gd name="connsiteY77" fmla="*/ 1722951 h 2009415"/>
                <a:gd name="connsiteX78" fmla="*/ 874257 w 1476098"/>
                <a:gd name="connsiteY78" fmla="*/ 1640872 h 2009415"/>
                <a:gd name="connsiteX79" fmla="*/ 863861 w 1476098"/>
                <a:gd name="connsiteY79" fmla="*/ 1630475 h 2009415"/>
                <a:gd name="connsiteX80" fmla="*/ 767009 w 1476098"/>
                <a:gd name="connsiteY80" fmla="*/ 1629929 h 2009415"/>
                <a:gd name="connsiteX81" fmla="*/ 759347 w 1476098"/>
                <a:gd name="connsiteY81" fmla="*/ 1719666 h 2009415"/>
                <a:gd name="connsiteX82" fmla="*/ 745121 w 1476098"/>
                <a:gd name="connsiteY82" fmla="*/ 1803935 h 2009415"/>
                <a:gd name="connsiteX83" fmla="*/ 725423 w 1476098"/>
                <a:gd name="connsiteY83" fmla="*/ 1670419 h 2009415"/>
                <a:gd name="connsiteX84" fmla="*/ 701346 w 1476098"/>
                <a:gd name="connsiteY84" fmla="*/ 1783141 h 2009415"/>
                <a:gd name="connsiteX85" fmla="*/ 741838 w 1476098"/>
                <a:gd name="connsiteY85" fmla="*/ 1820350 h 2009415"/>
                <a:gd name="connsiteX86" fmla="*/ 761536 w 1476098"/>
                <a:gd name="connsiteY86" fmla="*/ 1789707 h 2009415"/>
                <a:gd name="connsiteX87" fmla="*/ 772481 w 1476098"/>
                <a:gd name="connsiteY87" fmla="*/ 1731705 h 2009415"/>
                <a:gd name="connsiteX88" fmla="*/ 767009 w 1476098"/>
                <a:gd name="connsiteY88" fmla="*/ 1629929 h 2009415"/>
                <a:gd name="connsiteX89" fmla="*/ 484659 w 1476098"/>
                <a:gd name="connsiteY89" fmla="*/ 1615701 h 2009415"/>
                <a:gd name="connsiteX90" fmla="*/ 243894 w 1476098"/>
                <a:gd name="connsiteY90" fmla="*/ 1679176 h 2009415"/>
                <a:gd name="connsiteX91" fmla="*/ 238422 w 1476098"/>
                <a:gd name="connsiteY91" fmla="*/ 1869597 h 2009415"/>
                <a:gd name="connsiteX92" fmla="*/ 241705 w 1476098"/>
                <a:gd name="connsiteY92" fmla="*/ 1810501 h 2009415"/>
                <a:gd name="connsiteX93" fmla="*/ 216535 w 1476098"/>
                <a:gd name="connsiteY93" fmla="*/ 1699968 h 2009415"/>
                <a:gd name="connsiteX94" fmla="*/ 112569 w 1476098"/>
                <a:gd name="connsiteY94" fmla="*/ 1703251 h 2009415"/>
                <a:gd name="connsiteX95" fmla="*/ 101625 w 1476098"/>
                <a:gd name="connsiteY95" fmla="*/ 1710913 h 2009415"/>
                <a:gd name="connsiteX96" fmla="*/ 112569 w 1476098"/>
                <a:gd name="connsiteY96" fmla="*/ 1715289 h 2009415"/>
                <a:gd name="connsiteX97" fmla="*/ 107097 w 1476098"/>
                <a:gd name="connsiteY97" fmla="*/ 1807218 h 2009415"/>
                <a:gd name="connsiteX98" fmla="*/ 136646 w 1476098"/>
                <a:gd name="connsiteY98" fmla="*/ 1826916 h 2009415"/>
                <a:gd name="connsiteX99" fmla="*/ 148683 w 1476098"/>
                <a:gd name="connsiteY99" fmla="*/ 1796273 h 2009415"/>
                <a:gd name="connsiteX100" fmla="*/ 143212 w 1476098"/>
                <a:gd name="connsiteY100" fmla="*/ 1760158 h 2009415"/>
                <a:gd name="connsiteX101" fmla="*/ 113663 w 1476098"/>
                <a:gd name="connsiteY101" fmla="*/ 1792990 h 2009415"/>
                <a:gd name="connsiteX102" fmla="*/ 116946 w 1476098"/>
                <a:gd name="connsiteY102" fmla="*/ 1747026 h 2009415"/>
                <a:gd name="connsiteX103" fmla="*/ 151966 w 1476098"/>
                <a:gd name="connsiteY103" fmla="*/ 1734988 h 2009415"/>
                <a:gd name="connsiteX104" fmla="*/ 173853 w 1476098"/>
                <a:gd name="connsiteY104" fmla="*/ 1770009 h 2009415"/>
                <a:gd name="connsiteX105" fmla="*/ 177137 w 1476098"/>
                <a:gd name="connsiteY105" fmla="*/ 1834576 h 2009415"/>
                <a:gd name="connsiteX106" fmla="*/ 186987 w 1476098"/>
                <a:gd name="connsiteY106" fmla="*/ 1760158 h 2009415"/>
                <a:gd name="connsiteX107" fmla="*/ 151966 w 1476098"/>
                <a:gd name="connsiteY107" fmla="*/ 1689023 h 2009415"/>
                <a:gd name="connsiteX108" fmla="*/ 223101 w 1476098"/>
                <a:gd name="connsiteY108" fmla="*/ 1812688 h 2009415"/>
                <a:gd name="connsiteX109" fmla="*/ 167289 w 1476098"/>
                <a:gd name="connsiteY109" fmla="*/ 1863031 h 2009415"/>
                <a:gd name="connsiteX110" fmla="*/ 254839 w 1476098"/>
                <a:gd name="connsiteY110" fmla="*/ 1872880 h 2009415"/>
                <a:gd name="connsiteX111" fmla="*/ 468243 w 1476098"/>
                <a:gd name="connsiteY111" fmla="*/ 1715289 h 2009415"/>
                <a:gd name="connsiteX112" fmla="*/ 498885 w 1476098"/>
                <a:gd name="connsiteY112" fmla="*/ 1674798 h 2009415"/>
                <a:gd name="connsiteX113" fmla="*/ 348955 w 1476098"/>
                <a:gd name="connsiteY113" fmla="*/ 1771103 h 2009415"/>
                <a:gd name="connsiteX114" fmla="*/ 315029 w 1476098"/>
                <a:gd name="connsiteY114" fmla="*/ 1779858 h 2009415"/>
                <a:gd name="connsiteX115" fmla="*/ 334727 w 1476098"/>
                <a:gd name="connsiteY115" fmla="*/ 1749215 h 2009415"/>
                <a:gd name="connsiteX116" fmla="*/ 484659 w 1476098"/>
                <a:gd name="connsiteY116" fmla="*/ 1615701 h 2009415"/>
                <a:gd name="connsiteX117" fmla="*/ 938278 w 1476098"/>
                <a:gd name="connsiteY117" fmla="*/ 1612965 h 2009415"/>
                <a:gd name="connsiteX118" fmla="*/ 912561 w 1476098"/>
                <a:gd name="connsiteY118" fmla="*/ 1623361 h 2009415"/>
                <a:gd name="connsiteX119" fmla="*/ 927883 w 1476098"/>
                <a:gd name="connsiteY119" fmla="*/ 1657287 h 2009415"/>
                <a:gd name="connsiteX120" fmla="*/ 1040603 w 1476098"/>
                <a:gd name="connsiteY120" fmla="*/ 1784235 h 2009415"/>
                <a:gd name="connsiteX121" fmla="*/ 1092040 w 1476098"/>
                <a:gd name="connsiteY121" fmla="*/ 1796273 h 2009415"/>
                <a:gd name="connsiteX122" fmla="*/ 1222271 w 1476098"/>
                <a:gd name="connsiteY122" fmla="*/ 1828010 h 2009415"/>
                <a:gd name="connsiteX123" fmla="*/ 1259480 w 1476098"/>
                <a:gd name="connsiteY123" fmla="*/ 1853180 h 2009415"/>
                <a:gd name="connsiteX124" fmla="*/ 1095323 w 1476098"/>
                <a:gd name="connsiteY124" fmla="*/ 1685740 h 2009415"/>
                <a:gd name="connsiteX125" fmla="*/ 1019809 w 1476098"/>
                <a:gd name="connsiteY125" fmla="*/ 1641966 h 2009415"/>
                <a:gd name="connsiteX126" fmla="*/ 1084378 w 1476098"/>
                <a:gd name="connsiteY126" fmla="*/ 1695591 h 2009415"/>
                <a:gd name="connsiteX127" fmla="*/ 1117210 w 1476098"/>
                <a:gd name="connsiteY127" fmla="*/ 1751404 h 2009415"/>
                <a:gd name="connsiteX128" fmla="*/ 1080001 w 1476098"/>
                <a:gd name="connsiteY128" fmla="*/ 1728422 h 2009415"/>
                <a:gd name="connsiteX129" fmla="*/ 967279 w 1476098"/>
                <a:gd name="connsiteY129" fmla="*/ 1625550 h 2009415"/>
                <a:gd name="connsiteX130" fmla="*/ 938278 w 1476098"/>
                <a:gd name="connsiteY130" fmla="*/ 1612965 h 2009415"/>
                <a:gd name="connsiteX131" fmla="*/ 457299 w 1476098"/>
                <a:gd name="connsiteY131" fmla="*/ 1586154 h 2009415"/>
                <a:gd name="connsiteX132" fmla="*/ 196836 w 1476098"/>
                <a:gd name="connsiteY132" fmla="*/ 1624457 h 2009415"/>
                <a:gd name="connsiteX133" fmla="*/ 123512 w 1476098"/>
                <a:gd name="connsiteY133" fmla="*/ 1647438 h 2009415"/>
                <a:gd name="connsiteX134" fmla="*/ 66605 w 1476098"/>
                <a:gd name="connsiteY134" fmla="*/ 1694496 h 2009415"/>
                <a:gd name="connsiteX135" fmla="*/ 106003 w 1476098"/>
                <a:gd name="connsiteY135" fmla="*/ 1853180 h 2009415"/>
                <a:gd name="connsiteX136" fmla="*/ 66605 w 1476098"/>
                <a:gd name="connsiteY136" fmla="*/ 1741554 h 2009415"/>
                <a:gd name="connsiteX137" fmla="*/ 88493 w 1476098"/>
                <a:gd name="connsiteY137" fmla="*/ 1708723 h 2009415"/>
                <a:gd name="connsiteX138" fmla="*/ 83020 w 1476098"/>
                <a:gd name="connsiteY138" fmla="*/ 1704347 h 2009415"/>
                <a:gd name="connsiteX139" fmla="*/ 92871 w 1476098"/>
                <a:gd name="connsiteY139" fmla="*/ 1675891 h 2009415"/>
                <a:gd name="connsiteX140" fmla="*/ 122419 w 1476098"/>
                <a:gd name="connsiteY140" fmla="*/ 1650721 h 2009415"/>
                <a:gd name="connsiteX141" fmla="*/ 123512 w 1476098"/>
                <a:gd name="connsiteY141" fmla="*/ 1648532 h 2009415"/>
                <a:gd name="connsiteX142" fmla="*/ 124608 w 1476098"/>
                <a:gd name="connsiteY142" fmla="*/ 1648532 h 2009415"/>
                <a:gd name="connsiteX143" fmla="*/ 173853 w 1476098"/>
                <a:gd name="connsiteY143" fmla="*/ 1635399 h 2009415"/>
                <a:gd name="connsiteX144" fmla="*/ 237328 w 1476098"/>
                <a:gd name="connsiteY144" fmla="*/ 1669325 h 2009415"/>
                <a:gd name="connsiteX145" fmla="*/ 381787 w 1476098"/>
                <a:gd name="connsiteY145" fmla="*/ 1617889 h 2009415"/>
                <a:gd name="connsiteX146" fmla="*/ 457299 w 1476098"/>
                <a:gd name="connsiteY146" fmla="*/ 1586154 h 2009415"/>
                <a:gd name="connsiteX147" fmla="*/ 1036226 w 1476098"/>
                <a:gd name="connsiteY147" fmla="*/ 1573704 h 2009415"/>
                <a:gd name="connsiteX148" fmla="*/ 999017 w 1476098"/>
                <a:gd name="connsiteY148" fmla="*/ 1585058 h 2009415"/>
                <a:gd name="connsiteX149" fmla="*/ 1064680 w 1476098"/>
                <a:gd name="connsiteY149" fmla="*/ 1624457 h 2009415"/>
                <a:gd name="connsiteX150" fmla="*/ 1249629 w 1476098"/>
                <a:gd name="connsiteY150" fmla="*/ 1726234 h 2009415"/>
                <a:gd name="connsiteX151" fmla="*/ 1182873 w 1476098"/>
                <a:gd name="connsiteY151" fmla="*/ 1726234 h 2009415"/>
                <a:gd name="connsiteX152" fmla="*/ 1222271 w 1476098"/>
                <a:gd name="connsiteY152" fmla="*/ 1765630 h 2009415"/>
                <a:gd name="connsiteX153" fmla="*/ 1254007 w 1476098"/>
                <a:gd name="connsiteY153" fmla="*/ 1756875 h 2009415"/>
                <a:gd name="connsiteX154" fmla="*/ 1320764 w 1476098"/>
                <a:gd name="connsiteY154" fmla="*/ 1657287 h 2009415"/>
                <a:gd name="connsiteX155" fmla="*/ 1233214 w 1476098"/>
                <a:gd name="connsiteY155" fmla="*/ 1629929 h 2009415"/>
                <a:gd name="connsiteX156" fmla="*/ 1064680 w 1476098"/>
                <a:gd name="connsiteY156" fmla="*/ 1617889 h 2009415"/>
                <a:gd name="connsiteX157" fmla="*/ 1082189 w 1476098"/>
                <a:gd name="connsiteY157" fmla="*/ 1599284 h 2009415"/>
                <a:gd name="connsiteX158" fmla="*/ 1379862 w 1476098"/>
                <a:gd name="connsiteY158" fmla="*/ 1644155 h 2009415"/>
                <a:gd name="connsiteX159" fmla="*/ 1321859 w 1476098"/>
                <a:gd name="connsiteY159" fmla="*/ 1704347 h 2009415"/>
                <a:gd name="connsiteX160" fmla="*/ 1361256 w 1476098"/>
                <a:gd name="connsiteY160" fmla="*/ 1682457 h 2009415"/>
                <a:gd name="connsiteX161" fmla="*/ 1398466 w 1476098"/>
                <a:gd name="connsiteY161" fmla="*/ 1680270 h 2009415"/>
                <a:gd name="connsiteX162" fmla="*/ 1374390 w 1476098"/>
                <a:gd name="connsiteY162" fmla="*/ 1704347 h 2009415"/>
                <a:gd name="connsiteX163" fmla="*/ 1317481 w 1476098"/>
                <a:gd name="connsiteY163" fmla="*/ 1775481 h 2009415"/>
                <a:gd name="connsiteX164" fmla="*/ 1327332 w 1476098"/>
                <a:gd name="connsiteY164" fmla="*/ 1795179 h 2009415"/>
                <a:gd name="connsiteX165" fmla="*/ 1344841 w 1476098"/>
                <a:gd name="connsiteY165" fmla="*/ 1779858 h 2009415"/>
                <a:gd name="connsiteX166" fmla="*/ 1368917 w 1476098"/>
                <a:gd name="connsiteY166" fmla="*/ 1721856 h 2009415"/>
                <a:gd name="connsiteX167" fmla="*/ 1401749 w 1476098"/>
                <a:gd name="connsiteY167" fmla="*/ 1715289 h 2009415"/>
                <a:gd name="connsiteX168" fmla="*/ 1408999 w 1476098"/>
                <a:gd name="connsiteY168" fmla="*/ 1726644 h 2009415"/>
                <a:gd name="connsiteX169" fmla="*/ 1407345 w 1476098"/>
                <a:gd name="connsiteY169" fmla="*/ 1739491 h 2009415"/>
                <a:gd name="connsiteX170" fmla="*/ 1407220 w 1476098"/>
                <a:gd name="connsiteY170" fmla="*/ 1740460 h 2009415"/>
                <a:gd name="connsiteX171" fmla="*/ 1407220 w 1476098"/>
                <a:gd name="connsiteY171" fmla="*/ 1741554 h 2009415"/>
                <a:gd name="connsiteX172" fmla="*/ 1350313 w 1476098"/>
                <a:gd name="connsiteY172" fmla="*/ 1806122 h 2009415"/>
                <a:gd name="connsiteX173" fmla="*/ 1407220 w 1476098"/>
                <a:gd name="connsiteY173" fmla="*/ 1741554 h 2009415"/>
                <a:gd name="connsiteX174" fmla="*/ 1408315 w 1476098"/>
                <a:gd name="connsiteY174" fmla="*/ 1740460 h 2009415"/>
                <a:gd name="connsiteX175" fmla="*/ 1408315 w 1476098"/>
                <a:gd name="connsiteY175" fmla="*/ 1739366 h 2009415"/>
                <a:gd name="connsiteX176" fmla="*/ 1433486 w 1476098"/>
                <a:gd name="connsiteY176" fmla="*/ 1734988 h 2009415"/>
                <a:gd name="connsiteX177" fmla="*/ 1420354 w 1476098"/>
                <a:gd name="connsiteY177" fmla="*/ 1681364 h 2009415"/>
                <a:gd name="connsiteX178" fmla="*/ 1396277 w 1476098"/>
                <a:gd name="connsiteY178" fmla="*/ 1645249 h 2009415"/>
                <a:gd name="connsiteX179" fmla="*/ 1399560 w 1476098"/>
                <a:gd name="connsiteY179" fmla="*/ 1616795 h 2009415"/>
                <a:gd name="connsiteX180" fmla="*/ 1354691 w 1476098"/>
                <a:gd name="connsiteY180" fmla="*/ 1602569 h 2009415"/>
                <a:gd name="connsiteX181" fmla="*/ 1070152 w 1476098"/>
                <a:gd name="connsiteY181" fmla="*/ 1576303 h 2009415"/>
                <a:gd name="connsiteX182" fmla="*/ 1036226 w 1476098"/>
                <a:gd name="connsiteY182" fmla="*/ 1573704 h 2009415"/>
                <a:gd name="connsiteX183" fmla="*/ 200119 w 1476098"/>
                <a:gd name="connsiteY183" fmla="*/ 1533622 h 2009415"/>
                <a:gd name="connsiteX184" fmla="*/ 194647 w 1476098"/>
                <a:gd name="connsiteY184" fmla="*/ 1551133 h 2009415"/>
                <a:gd name="connsiteX185" fmla="*/ 263594 w 1476098"/>
                <a:gd name="connsiteY185" fmla="*/ 1582869 h 2009415"/>
                <a:gd name="connsiteX186" fmla="*/ 224196 w 1476098"/>
                <a:gd name="connsiteY186" fmla="*/ 1540190 h 2009415"/>
                <a:gd name="connsiteX187" fmla="*/ 200119 w 1476098"/>
                <a:gd name="connsiteY187" fmla="*/ 1533622 h 2009415"/>
                <a:gd name="connsiteX188" fmla="*/ 142118 w 1476098"/>
                <a:gd name="connsiteY188" fmla="*/ 1521585 h 2009415"/>
                <a:gd name="connsiteX189" fmla="*/ 142118 w 1476098"/>
                <a:gd name="connsiteY189" fmla="*/ 1582869 h 2009415"/>
                <a:gd name="connsiteX190" fmla="*/ 153061 w 1476098"/>
                <a:gd name="connsiteY190" fmla="*/ 1600380 h 2009415"/>
                <a:gd name="connsiteX191" fmla="*/ 169477 w 1476098"/>
                <a:gd name="connsiteY191" fmla="*/ 1583965 h 2009415"/>
                <a:gd name="connsiteX192" fmla="*/ 142118 w 1476098"/>
                <a:gd name="connsiteY192" fmla="*/ 1521585 h 2009415"/>
                <a:gd name="connsiteX193" fmla="*/ 1333898 w 1476098"/>
                <a:gd name="connsiteY193" fmla="*/ 1498602 h 2009415"/>
                <a:gd name="connsiteX194" fmla="*/ 1209139 w 1476098"/>
                <a:gd name="connsiteY194" fmla="*/ 1559888 h 2009415"/>
                <a:gd name="connsiteX195" fmla="*/ 1331708 w 1476098"/>
                <a:gd name="connsiteY195" fmla="*/ 1532528 h 2009415"/>
                <a:gd name="connsiteX196" fmla="*/ 1306538 w 1476098"/>
                <a:gd name="connsiteY196" fmla="*/ 1566454 h 2009415"/>
                <a:gd name="connsiteX197" fmla="*/ 1360162 w 1476098"/>
                <a:gd name="connsiteY197" fmla="*/ 1552226 h 2009415"/>
                <a:gd name="connsiteX198" fmla="*/ 1333898 w 1476098"/>
                <a:gd name="connsiteY198" fmla="*/ 1498602 h 2009415"/>
                <a:gd name="connsiteX199" fmla="*/ 1269329 w 1476098"/>
                <a:gd name="connsiteY199" fmla="*/ 1486564 h 2009415"/>
                <a:gd name="connsiteX200" fmla="*/ 1144570 w 1476098"/>
                <a:gd name="connsiteY200" fmla="*/ 1511735 h 2009415"/>
                <a:gd name="connsiteX201" fmla="*/ 1077812 w 1476098"/>
                <a:gd name="connsiteY201" fmla="*/ 1548943 h 2009415"/>
                <a:gd name="connsiteX202" fmla="*/ 1162079 w 1476098"/>
                <a:gd name="connsiteY202" fmla="*/ 1519396 h 2009415"/>
                <a:gd name="connsiteX203" fmla="*/ 142118 w 1476098"/>
                <a:gd name="connsiteY203" fmla="*/ 1473432 h 2009415"/>
                <a:gd name="connsiteX204" fmla="*/ 64416 w 1476098"/>
                <a:gd name="connsiteY204" fmla="*/ 1497509 h 2009415"/>
                <a:gd name="connsiteX205" fmla="*/ 38152 w 1476098"/>
                <a:gd name="connsiteY205" fmla="*/ 1541283 h 2009415"/>
                <a:gd name="connsiteX206" fmla="*/ 84114 w 1476098"/>
                <a:gd name="connsiteY206" fmla="*/ 1539094 h 2009415"/>
                <a:gd name="connsiteX207" fmla="*/ 92871 w 1476098"/>
                <a:gd name="connsiteY207" fmla="*/ 1544567 h 2009415"/>
                <a:gd name="connsiteX208" fmla="*/ 83020 w 1476098"/>
                <a:gd name="connsiteY208" fmla="*/ 1616795 h 2009415"/>
                <a:gd name="connsiteX209" fmla="*/ 95059 w 1476098"/>
                <a:gd name="connsiteY209" fmla="*/ 1568643 h 2009415"/>
                <a:gd name="connsiteX210" fmla="*/ 74267 w 1476098"/>
                <a:gd name="connsiteY210" fmla="*/ 1505168 h 2009415"/>
                <a:gd name="connsiteX211" fmla="*/ 370843 w 1476098"/>
                <a:gd name="connsiteY211" fmla="*/ 1498602 h 2009415"/>
                <a:gd name="connsiteX212" fmla="*/ 142118 w 1476098"/>
                <a:gd name="connsiteY212" fmla="*/ 1473432 h 2009415"/>
                <a:gd name="connsiteX213" fmla="*/ 747310 w 1476098"/>
                <a:gd name="connsiteY213" fmla="*/ 125 h 2009415"/>
                <a:gd name="connsiteX214" fmla="*/ 752781 w 1476098"/>
                <a:gd name="connsiteY214" fmla="*/ 16814 h 2009415"/>
                <a:gd name="connsiteX215" fmla="*/ 863589 w 1476098"/>
                <a:gd name="connsiteY215" fmla="*/ 343142 h 2009415"/>
                <a:gd name="connsiteX216" fmla="*/ 950864 w 1476098"/>
                <a:gd name="connsiteY216" fmla="*/ 683290 h 2009415"/>
                <a:gd name="connsiteX217" fmla="*/ 1002300 w 1476098"/>
                <a:gd name="connsiteY217" fmla="*/ 475359 h 2009415"/>
                <a:gd name="connsiteX218" fmla="*/ 994639 w 1476098"/>
                <a:gd name="connsiteY218" fmla="*/ 432678 h 2009415"/>
                <a:gd name="connsiteX219" fmla="*/ 1001207 w 1476098"/>
                <a:gd name="connsiteY219" fmla="*/ 405318 h 2009415"/>
                <a:gd name="connsiteX220" fmla="*/ 1026377 w 1476098"/>
                <a:gd name="connsiteY220" fmla="*/ 422828 h 2009415"/>
                <a:gd name="connsiteX221" fmla="*/ 1186156 w 1476098"/>
                <a:gd name="connsiteY221" fmla="*/ 823371 h 2009415"/>
                <a:gd name="connsiteX222" fmla="*/ 1153324 w 1476098"/>
                <a:gd name="connsiteY222" fmla="*/ 1012698 h 2009415"/>
                <a:gd name="connsiteX223" fmla="*/ 1222271 w 1476098"/>
                <a:gd name="connsiteY223" fmla="*/ 945942 h 2009415"/>
                <a:gd name="connsiteX224" fmla="*/ 1239780 w 1476098"/>
                <a:gd name="connsiteY224" fmla="*/ 926242 h 2009415"/>
                <a:gd name="connsiteX225" fmla="*/ 1257291 w 1476098"/>
                <a:gd name="connsiteY225" fmla="*/ 949225 h 2009415"/>
                <a:gd name="connsiteX226" fmla="*/ 1261669 w 1476098"/>
                <a:gd name="connsiteY226" fmla="*/ 1197648 h 2009415"/>
                <a:gd name="connsiteX227" fmla="*/ 1146758 w 1476098"/>
                <a:gd name="connsiteY227" fmla="*/ 1451544 h 2009415"/>
                <a:gd name="connsiteX228" fmla="*/ 1136908 w 1476098"/>
                <a:gd name="connsiteY228" fmla="*/ 1474526 h 2009415"/>
                <a:gd name="connsiteX229" fmla="*/ 1251818 w 1476098"/>
                <a:gd name="connsiteY229" fmla="*/ 1455921 h 2009415"/>
                <a:gd name="connsiteX230" fmla="*/ 1389711 w 1476098"/>
                <a:gd name="connsiteY230" fmla="*/ 1563171 h 2009415"/>
                <a:gd name="connsiteX231" fmla="*/ 1406126 w 1476098"/>
                <a:gd name="connsiteY231" fmla="*/ 1593814 h 2009415"/>
                <a:gd name="connsiteX232" fmla="*/ 1397371 w 1476098"/>
                <a:gd name="connsiteY232" fmla="*/ 1850993 h 2009415"/>
                <a:gd name="connsiteX233" fmla="*/ 1353596 w 1476098"/>
                <a:gd name="connsiteY233" fmla="*/ 1869597 h 2009415"/>
                <a:gd name="connsiteX234" fmla="*/ 1221175 w 1476098"/>
                <a:gd name="connsiteY234" fmla="*/ 1940732 h 2009415"/>
                <a:gd name="connsiteX235" fmla="*/ 974941 w 1476098"/>
                <a:gd name="connsiteY235" fmla="*/ 1919938 h 2009415"/>
                <a:gd name="connsiteX236" fmla="*/ 812973 w 1476098"/>
                <a:gd name="connsiteY236" fmla="*/ 1727328 h 2009415"/>
                <a:gd name="connsiteX237" fmla="*/ 818445 w 1476098"/>
                <a:gd name="connsiteY237" fmla="*/ 1824727 h 2009415"/>
                <a:gd name="connsiteX238" fmla="*/ 810784 w 1476098"/>
                <a:gd name="connsiteY238" fmla="*/ 1919938 h 2009415"/>
                <a:gd name="connsiteX239" fmla="*/ 630211 w 1476098"/>
                <a:gd name="connsiteY239" fmla="*/ 2007488 h 2009415"/>
                <a:gd name="connsiteX240" fmla="*/ 557983 w 1476098"/>
                <a:gd name="connsiteY240" fmla="*/ 1992167 h 2009415"/>
                <a:gd name="connsiteX241" fmla="*/ 486848 w 1476098"/>
                <a:gd name="connsiteY241" fmla="*/ 1826916 h 2009415"/>
                <a:gd name="connsiteX242" fmla="*/ 596285 w 1476098"/>
                <a:gd name="connsiteY242" fmla="*/ 1663853 h 2009415"/>
                <a:gd name="connsiteX243" fmla="*/ 617077 w 1476098"/>
                <a:gd name="connsiteY243" fmla="*/ 1623361 h 2009415"/>
                <a:gd name="connsiteX244" fmla="*/ 562359 w 1476098"/>
                <a:gd name="connsiteY244" fmla="*/ 1667136 h 2009415"/>
                <a:gd name="connsiteX245" fmla="*/ 270159 w 1476098"/>
                <a:gd name="connsiteY245" fmla="*/ 1894768 h 2009415"/>
                <a:gd name="connsiteX246" fmla="*/ 167289 w 1476098"/>
                <a:gd name="connsiteY246" fmla="*/ 1904617 h 2009415"/>
                <a:gd name="connsiteX247" fmla="*/ 109286 w 1476098"/>
                <a:gd name="connsiteY247" fmla="*/ 1887108 h 2009415"/>
                <a:gd name="connsiteX248" fmla="*/ 27207 w 1476098"/>
                <a:gd name="connsiteY248" fmla="*/ 1756875 h 2009415"/>
                <a:gd name="connsiteX249" fmla="*/ 14075 w 1476098"/>
                <a:gd name="connsiteY249" fmla="*/ 1649627 h 2009415"/>
                <a:gd name="connsiteX250" fmla="*/ 134457 w 1476098"/>
                <a:gd name="connsiteY250" fmla="*/ 1451544 h 2009415"/>
                <a:gd name="connsiteX251" fmla="*/ 311746 w 1476098"/>
                <a:gd name="connsiteY251" fmla="*/ 1466866 h 2009415"/>
                <a:gd name="connsiteX252" fmla="*/ 243894 w 1476098"/>
                <a:gd name="connsiteY252" fmla="*/ 1414336 h 2009415"/>
                <a:gd name="connsiteX253" fmla="*/ 234045 w 1476098"/>
                <a:gd name="connsiteY253" fmla="*/ 1396825 h 2009415"/>
                <a:gd name="connsiteX254" fmla="*/ 255933 w 1476098"/>
                <a:gd name="connsiteY254" fmla="*/ 1390259 h 2009415"/>
                <a:gd name="connsiteX255" fmla="*/ 323785 w 1476098"/>
                <a:gd name="connsiteY255" fmla="*/ 1418712 h 2009415"/>
                <a:gd name="connsiteX256" fmla="*/ 237328 w 1476098"/>
                <a:gd name="connsiteY256" fmla="*/ 1266594 h 2009415"/>
                <a:gd name="connsiteX257" fmla="*/ 220913 w 1476098"/>
                <a:gd name="connsiteY257" fmla="*/ 1103533 h 2009415"/>
                <a:gd name="connsiteX258" fmla="*/ 222007 w 1476098"/>
                <a:gd name="connsiteY258" fmla="*/ 890128 h 2009415"/>
                <a:gd name="connsiteX259" fmla="*/ 232952 w 1476098"/>
                <a:gd name="connsiteY259" fmla="*/ 849637 h 2009415"/>
                <a:gd name="connsiteX260" fmla="*/ 310652 w 1476098"/>
                <a:gd name="connsiteY260" fmla="*/ 941563 h 2009415"/>
                <a:gd name="connsiteX261" fmla="*/ 347861 w 1476098"/>
                <a:gd name="connsiteY261" fmla="*/ 953602 h 2009415"/>
                <a:gd name="connsiteX262" fmla="*/ 339106 w 1476098"/>
                <a:gd name="connsiteY262" fmla="*/ 919676 h 2009415"/>
                <a:gd name="connsiteX263" fmla="*/ 346766 w 1476098"/>
                <a:gd name="connsiteY263" fmla="*/ 648271 h 2009415"/>
                <a:gd name="connsiteX264" fmla="*/ 456203 w 1476098"/>
                <a:gd name="connsiteY264" fmla="*/ 446905 h 2009415"/>
                <a:gd name="connsiteX265" fmla="*/ 472620 w 1476098"/>
                <a:gd name="connsiteY265" fmla="*/ 430490 h 2009415"/>
                <a:gd name="connsiteX266" fmla="*/ 487942 w 1476098"/>
                <a:gd name="connsiteY266" fmla="*/ 458943 h 2009415"/>
                <a:gd name="connsiteX267" fmla="*/ 632400 w 1476098"/>
                <a:gd name="connsiteY267" fmla="*/ 695329 h 2009415"/>
                <a:gd name="connsiteX268" fmla="*/ 621456 w 1476098"/>
                <a:gd name="connsiteY268" fmla="*/ 379054 h 2009415"/>
                <a:gd name="connsiteX269" fmla="*/ 658665 w 1476098"/>
                <a:gd name="connsiteY269" fmla="*/ 73723 h 2009415"/>
                <a:gd name="connsiteX270" fmla="*/ 728706 w 1476098"/>
                <a:gd name="connsiteY270" fmla="*/ 8059 h 2009415"/>
                <a:gd name="connsiteX271" fmla="*/ 747310 w 1476098"/>
                <a:gd name="connsiteY271" fmla="*/ 125 h 200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476098" h="2009415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8771AD-1D6F-4B11-AE93-5759C860ED43}"/>
                </a:ext>
              </a:extLst>
            </p:cNvPr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>
                <a:gd name="connsiteX0" fmla="*/ 529749 w 1063290"/>
                <a:gd name="connsiteY0" fmla="*/ 125 h 1606414"/>
                <a:gd name="connsiteX1" fmla="*/ 535220 w 1063290"/>
                <a:gd name="connsiteY1" fmla="*/ 16814 h 1606414"/>
                <a:gd name="connsiteX2" fmla="*/ 646028 w 1063290"/>
                <a:gd name="connsiteY2" fmla="*/ 343142 h 1606414"/>
                <a:gd name="connsiteX3" fmla="*/ 733303 w 1063290"/>
                <a:gd name="connsiteY3" fmla="*/ 683291 h 1606414"/>
                <a:gd name="connsiteX4" fmla="*/ 784739 w 1063290"/>
                <a:gd name="connsiteY4" fmla="*/ 475359 h 1606414"/>
                <a:gd name="connsiteX5" fmla="*/ 777078 w 1063290"/>
                <a:gd name="connsiteY5" fmla="*/ 432678 h 1606414"/>
                <a:gd name="connsiteX6" fmla="*/ 783646 w 1063290"/>
                <a:gd name="connsiteY6" fmla="*/ 405318 h 1606414"/>
                <a:gd name="connsiteX7" fmla="*/ 808816 w 1063290"/>
                <a:gd name="connsiteY7" fmla="*/ 422828 h 1606414"/>
                <a:gd name="connsiteX8" fmla="*/ 968594 w 1063290"/>
                <a:gd name="connsiteY8" fmla="*/ 823371 h 1606414"/>
                <a:gd name="connsiteX9" fmla="*/ 935763 w 1063290"/>
                <a:gd name="connsiteY9" fmla="*/ 1012698 h 1606414"/>
                <a:gd name="connsiteX10" fmla="*/ 1004710 w 1063290"/>
                <a:gd name="connsiteY10" fmla="*/ 945942 h 1606414"/>
                <a:gd name="connsiteX11" fmla="*/ 1022219 w 1063290"/>
                <a:gd name="connsiteY11" fmla="*/ 926242 h 1606414"/>
                <a:gd name="connsiteX12" fmla="*/ 1039729 w 1063290"/>
                <a:gd name="connsiteY12" fmla="*/ 949225 h 1606414"/>
                <a:gd name="connsiteX13" fmla="*/ 1044108 w 1063290"/>
                <a:gd name="connsiteY13" fmla="*/ 1197648 h 1606414"/>
                <a:gd name="connsiteX14" fmla="*/ 929197 w 1063290"/>
                <a:gd name="connsiteY14" fmla="*/ 1451544 h 1606414"/>
                <a:gd name="connsiteX15" fmla="*/ 920383 w 1063290"/>
                <a:gd name="connsiteY15" fmla="*/ 1472109 h 1606414"/>
                <a:gd name="connsiteX16" fmla="*/ 804766 w 1063290"/>
                <a:gd name="connsiteY16" fmla="*/ 1540658 h 1606414"/>
                <a:gd name="connsiteX17" fmla="*/ 506598 w 1063290"/>
                <a:gd name="connsiteY17" fmla="*/ 1606414 h 1606414"/>
                <a:gd name="connsiteX18" fmla="*/ 208430 w 1063290"/>
                <a:gd name="connsiteY18" fmla="*/ 1540658 h 1606414"/>
                <a:gd name="connsiteX19" fmla="*/ 143627 w 1063290"/>
                <a:gd name="connsiteY19" fmla="*/ 1502237 h 1606414"/>
                <a:gd name="connsiteX20" fmla="*/ 153282 w 1063290"/>
                <a:gd name="connsiteY20" fmla="*/ 1498602 h 1606414"/>
                <a:gd name="connsiteX21" fmla="*/ 134389 w 1063290"/>
                <a:gd name="connsiteY21" fmla="*/ 1496760 h 1606414"/>
                <a:gd name="connsiteX22" fmla="*/ 82046 w 1063290"/>
                <a:gd name="connsiteY22" fmla="*/ 1465725 h 1606414"/>
                <a:gd name="connsiteX23" fmla="*/ 94185 w 1063290"/>
                <a:gd name="connsiteY23" fmla="*/ 1466866 h 1606414"/>
                <a:gd name="connsiteX24" fmla="*/ 26333 w 1063290"/>
                <a:gd name="connsiteY24" fmla="*/ 1414336 h 1606414"/>
                <a:gd name="connsiteX25" fmla="*/ 16484 w 1063290"/>
                <a:gd name="connsiteY25" fmla="*/ 1396825 h 1606414"/>
                <a:gd name="connsiteX26" fmla="*/ 38372 w 1063290"/>
                <a:gd name="connsiteY26" fmla="*/ 1390259 h 1606414"/>
                <a:gd name="connsiteX27" fmla="*/ 106224 w 1063290"/>
                <a:gd name="connsiteY27" fmla="*/ 1418712 h 1606414"/>
                <a:gd name="connsiteX28" fmla="*/ 19767 w 1063290"/>
                <a:gd name="connsiteY28" fmla="*/ 1266594 h 1606414"/>
                <a:gd name="connsiteX29" fmla="*/ 3352 w 1063290"/>
                <a:gd name="connsiteY29" fmla="*/ 1103533 h 1606414"/>
                <a:gd name="connsiteX30" fmla="*/ 4446 w 1063290"/>
                <a:gd name="connsiteY30" fmla="*/ 890128 h 1606414"/>
                <a:gd name="connsiteX31" fmla="*/ 15391 w 1063290"/>
                <a:gd name="connsiteY31" fmla="*/ 849637 h 1606414"/>
                <a:gd name="connsiteX32" fmla="*/ 93091 w 1063290"/>
                <a:gd name="connsiteY32" fmla="*/ 941563 h 1606414"/>
                <a:gd name="connsiteX33" fmla="*/ 130300 w 1063290"/>
                <a:gd name="connsiteY33" fmla="*/ 953602 h 1606414"/>
                <a:gd name="connsiteX34" fmla="*/ 121545 w 1063290"/>
                <a:gd name="connsiteY34" fmla="*/ 919676 h 1606414"/>
                <a:gd name="connsiteX35" fmla="*/ 129205 w 1063290"/>
                <a:gd name="connsiteY35" fmla="*/ 648271 h 1606414"/>
                <a:gd name="connsiteX36" fmla="*/ 238642 w 1063290"/>
                <a:gd name="connsiteY36" fmla="*/ 446905 h 1606414"/>
                <a:gd name="connsiteX37" fmla="*/ 255059 w 1063290"/>
                <a:gd name="connsiteY37" fmla="*/ 430490 h 1606414"/>
                <a:gd name="connsiteX38" fmla="*/ 270381 w 1063290"/>
                <a:gd name="connsiteY38" fmla="*/ 458943 h 1606414"/>
                <a:gd name="connsiteX39" fmla="*/ 414839 w 1063290"/>
                <a:gd name="connsiteY39" fmla="*/ 695329 h 1606414"/>
                <a:gd name="connsiteX40" fmla="*/ 403895 w 1063290"/>
                <a:gd name="connsiteY40" fmla="*/ 379054 h 1606414"/>
                <a:gd name="connsiteX41" fmla="*/ 441104 w 1063290"/>
                <a:gd name="connsiteY41" fmla="*/ 73723 h 1606414"/>
                <a:gd name="connsiteX42" fmla="*/ 511145 w 1063290"/>
                <a:gd name="connsiteY42" fmla="*/ 8059 h 1606414"/>
                <a:gd name="connsiteX43" fmla="*/ 529749 w 1063290"/>
                <a:gd name="connsiteY43" fmla="*/ 125 h 16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63290" h="1606414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40341D-4229-4C29-BBD5-451755B4C908}"/>
                </a:ext>
              </a:extLst>
            </p:cNvPr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>
                <a:gd name="connsiteX0" fmla="*/ 136849 w 248770"/>
                <a:gd name="connsiteY0" fmla="*/ 100853 h 161364"/>
                <a:gd name="connsiteX1" fmla="*/ 148951 w 248770"/>
                <a:gd name="connsiteY1" fmla="*/ 82027 h 161364"/>
                <a:gd name="connsiteX2" fmla="*/ 241063 w 248770"/>
                <a:gd name="connsiteY2" fmla="*/ 0 h 161364"/>
                <a:gd name="connsiteX3" fmla="*/ 93146 w 248770"/>
                <a:gd name="connsiteY3" fmla="*/ 38997 h 161364"/>
                <a:gd name="connsiteX4" fmla="*/ 89784 w 248770"/>
                <a:gd name="connsiteY4" fmla="*/ 155986 h 161364"/>
                <a:gd name="connsiteX5" fmla="*/ 91801 w 248770"/>
                <a:gd name="connsiteY5" fmla="*/ 119679 h 161364"/>
                <a:gd name="connsiteX6" fmla="*/ 76337 w 248770"/>
                <a:gd name="connsiteY6" fmla="*/ 51771 h 161364"/>
                <a:gd name="connsiteX7" fmla="*/ 12463 w 248770"/>
                <a:gd name="connsiteY7" fmla="*/ 53788 h 161364"/>
                <a:gd name="connsiteX8" fmla="*/ 5740 w 248770"/>
                <a:gd name="connsiteY8" fmla="*/ 58495 h 161364"/>
                <a:gd name="connsiteX9" fmla="*/ 12463 w 248770"/>
                <a:gd name="connsiteY9" fmla="*/ 61184 h 161364"/>
                <a:gd name="connsiteX10" fmla="*/ 9101 w 248770"/>
                <a:gd name="connsiteY10" fmla="*/ 117662 h 161364"/>
                <a:gd name="connsiteX11" fmla="*/ 27255 w 248770"/>
                <a:gd name="connsiteY11" fmla="*/ 129764 h 161364"/>
                <a:gd name="connsiteX12" fmla="*/ 34651 w 248770"/>
                <a:gd name="connsiteY12" fmla="*/ 110938 h 161364"/>
                <a:gd name="connsiteX13" fmla="*/ 31289 w 248770"/>
                <a:gd name="connsiteY13" fmla="*/ 88751 h 161364"/>
                <a:gd name="connsiteX14" fmla="*/ 13135 w 248770"/>
                <a:gd name="connsiteY14" fmla="*/ 108921 h 161364"/>
                <a:gd name="connsiteX15" fmla="*/ 15152 w 248770"/>
                <a:gd name="connsiteY15" fmla="*/ 80682 h 161364"/>
                <a:gd name="connsiteX16" fmla="*/ 36668 w 248770"/>
                <a:gd name="connsiteY16" fmla="*/ 73287 h 161364"/>
                <a:gd name="connsiteX17" fmla="*/ 50115 w 248770"/>
                <a:gd name="connsiteY17" fmla="*/ 94802 h 161364"/>
                <a:gd name="connsiteX18" fmla="*/ 52132 w 248770"/>
                <a:gd name="connsiteY18" fmla="*/ 134471 h 161364"/>
                <a:gd name="connsiteX19" fmla="*/ 58183 w 248770"/>
                <a:gd name="connsiteY19" fmla="*/ 88751 h 161364"/>
                <a:gd name="connsiteX20" fmla="*/ 36668 w 248770"/>
                <a:gd name="connsiteY20" fmla="*/ 45048 h 161364"/>
                <a:gd name="connsiteX21" fmla="*/ 80371 w 248770"/>
                <a:gd name="connsiteY21" fmla="*/ 121024 h 161364"/>
                <a:gd name="connsiteX22" fmla="*/ 46081 w 248770"/>
                <a:gd name="connsiteY22" fmla="*/ 151952 h 161364"/>
                <a:gd name="connsiteX23" fmla="*/ 99869 w 248770"/>
                <a:gd name="connsiteY23" fmla="*/ 158003 h 161364"/>
                <a:gd name="connsiteX24" fmla="*/ 230978 w 248770"/>
                <a:gd name="connsiteY24" fmla="*/ 61184 h 161364"/>
                <a:gd name="connsiteX25" fmla="*/ 249804 w 248770"/>
                <a:gd name="connsiteY25" fmla="*/ 36307 h 161364"/>
                <a:gd name="connsiteX26" fmla="*/ 157691 w 248770"/>
                <a:gd name="connsiteY26" fmla="*/ 95474 h 161364"/>
                <a:gd name="connsiteX27" fmla="*/ 136849 w 248770"/>
                <a:gd name="connsiteY27" fmla="*/ 100853 h 161364"/>
                <a:gd name="connsiteX28" fmla="*/ 127435 w 248770"/>
                <a:gd name="connsiteY28" fmla="*/ 59167 h 161364"/>
                <a:gd name="connsiteX29" fmla="*/ 163743 w 248770"/>
                <a:gd name="connsiteY29" fmla="*/ 34290 h 161364"/>
                <a:gd name="connsiteX30" fmla="*/ 177862 w 248770"/>
                <a:gd name="connsiteY30" fmla="*/ 43031 h 161364"/>
                <a:gd name="connsiteX31" fmla="*/ 137521 w 248770"/>
                <a:gd name="connsiteY31" fmla="*/ 63874 h 161364"/>
                <a:gd name="connsiteX32" fmla="*/ 127435 w 248770"/>
                <a:gd name="connsiteY32" fmla="*/ 59167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8770" h="161364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FFFD82C-D771-42BD-BAF8-95523A2A1494}"/>
                </a:ext>
              </a:extLst>
            </p:cNvPr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>
                <a:gd name="connsiteX0" fmla="*/ 11387 w 248770"/>
                <a:gd name="connsiteY0" fmla="*/ 95474 h 161364"/>
                <a:gd name="connsiteX1" fmla="*/ 24834 w 248770"/>
                <a:gd name="connsiteY1" fmla="*/ 75304 h 161364"/>
                <a:gd name="connsiteX2" fmla="*/ 21472 w 248770"/>
                <a:gd name="connsiteY2" fmla="*/ 72614 h 161364"/>
                <a:gd name="connsiteX3" fmla="*/ 27523 w 248770"/>
                <a:gd name="connsiteY3" fmla="*/ 55133 h 161364"/>
                <a:gd name="connsiteX4" fmla="*/ 45677 w 248770"/>
                <a:gd name="connsiteY4" fmla="*/ 39669 h 161364"/>
                <a:gd name="connsiteX5" fmla="*/ 46349 w 248770"/>
                <a:gd name="connsiteY5" fmla="*/ 38324 h 161364"/>
                <a:gd name="connsiteX6" fmla="*/ 46349 w 248770"/>
                <a:gd name="connsiteY6" fmla="*/ 38324 h 161364"/>
                <a:gd name="connsiteX7" fmla="*/ 47022 w 248770"/>
                <a:gd name="connsiteY7" fmla="*/ 38324 h 161364"/>
                <a:gd name="connsiteX8" fmla="*/ 77278 w 248770"/>
                <a:gd name="connsiteY8" fmla="*/ 30256 h 161364"/>
                <a:gd name="connsiteX9" fmla="*/ 116274 w 248770"/>
                <a:gd name="connsiteY9" fmla="*/ 51099 h 161364"/>
                <a:gd name="connsiteX10" fmla="*/ 205025 w 248770"/>
                <a:gd name="connsiteY10" fmla="*/ 19498 h 161364"/>
                <a:gd name="connsiteX11" fmla="*/ 251417 w 248770"/>
                <a:gd name="connsiteY11" fmla="*/ 0 h 161364"/>
                <a:gd name="connsiteX12" fmla="*/ 91397 w 248770"/>
                <a:gd name="connsiteY12" fmla="*/ 23532 h 161364"/>
                <a:gd name="connsiteX13" fmla="*/ 46349 w 248770"/>
                <a:gd name="connsiteY13" fmla="*/ 37652 h 161364"/>
                <a:gd name="connsiteX14" fmla="*/ 11387 w 248770"/>
                <a:gd name="connsiteY14" fmla="*/ 66563 h 161364"/>
                <a:gd name="connsiteX15" fmla="*/ 34919 w 248770"/>
                <a:gd name="connsiteY15" fmla="*/ 164054 h 161364"/>
                <a:gd name="connsiteX16" fmla="*/ 11387 w 248770"/>
                <a:gd name="connsiteY16" fmla="*/ 95474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770" h="161364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2A70A0-D241-426A-B877-3EAB85B77D5B}"/>
                </a:ext>
              </a:extLst>
            </p:cNvPr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>
                <a:gd name="connsiteX0" fmla="*/ 2017 w 0"/>
                <a:gd name="connsiteY0" fmla="*/ 0 h 0"/>
                <a:gd name="connsiteX1" fmla="*/ 0 w 0"/>
                <a:gd name="connsiteY1" fmla="*/ 2690 h 0"/>
                <a:gd name="connsiteX2" fmla="*/ 201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017" y="0"/>
                  </a:moveTo>
                  <a:cubicBezTo>
                    <a:pt x="1344" y="673"/>
                    <a:pt x="672" y="2017"/>
                    <a:pt x="0" y="2690"/>
                  </a:cubicBezTo>
                  <a:cubicBezTo>
                    <a:pt x="672" y="1345"/>
                    <a:pt x="1344" y="673"/>
                    <a:pt x="2017" y="0"/>
                  </a:cubicBezTo>
                  <a:close/>
                </a:path>
              </a:pathLst>
            </a:custGeom>
            <a:solidFill>
              <a:srgbClr val="313131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E2E56-19C2-4A81-8F49-CEADEB7E1610}"/>
                </a:ext>
              </a:extLst>
            </p:cNvPr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>
                <a:gd name="connsiteX0" fmla="*/ 264 w 0"/>
                <a:gd name="connsiteY0" fmla="*/ 1345 h 0"/>
                <a:gd name="connsiteX1" fmla="*/ 1609 w 0"/>
                <a:gd name="connsiteY1" fmla="*/ 4034 h 0"/>
                <a:gd name="connsiteX2" fmla="*/ 1609 w 0"/>
                <a:gd name="connsiteY2" fmla="*/ 0 h 0"/>
                <a:gd name="connsiteX3" fmla="*/ 264 w 0"/>
                <a:gd name="connsiteY3" fmla="*/ 13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4" y="1345"/>
                  </a:moveTo>
                  <a:cubicBezTo>
                    <a:pt x="-409" y="2017"/>
                    <a:pt x="264" y="3362"/>
                    <a:pt x="1609" y="4034"/>
                  </a:cubicBezTo>
                  <a:cubicBezTo>
                    <a:pt x="1609" y="2690"/>
                    <a:pt x="1609" y="1345"/>
                    <a:pt x="1609" y="0"/>
                  </a:cubicBezTo>
                  <a:cubicBezTo>
                    <a:pt x="1609" y="0"/>
                    <a:pt x="936" y="0"/>
                    <a:pt x="264" y="1345"/>
                  </a:cubicBezTo>
                  <a:close/>
                </a:path>
              </a:pathLst>
            </a:custGeom>
            <a:solidFill>
              <a:srgbClr val="F4F4F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DE4561-82FB-47F9-9AF7-043015A69641}"/>
                </a:ext>
              </a:extLst>
            </p:cNvPr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>
                <a:gd name="connsiteX0" fmla="*/ 0 w 0"/>
                <a:gd name="connsiteY0" fmla="*/ 504 h 0"/>
                <a:gd name="connsiteX1" fmla="*/ 0 w 0"/>
                <a:gd name="connsiteY1" fmla="*/ 504 h 0"/>
                <a:gd name="connsiteX2" fmla="*/ 0 w 0"/>
                <a:gd name="connsiteY2" fmla="*/ 504 h 0"/>
                <a:gd name="connsiteX3" fmla="*/ 0 w 0"/>
                <a:gd name="connsiteY3" fmla="*/ 5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4"/>
                  </a:moveTo>
                  <a:cubicBezTo>
                    <a:pt x="0" y="504"/>
                    <a:pt x="0" y="-168"/>
                    <a:pt x="0" y="504"/>
                  </a:cubicBezTo>
                  <a:cubicBezTo>
                    <a:pt x="0" y="-168"/>
                    <a:pt x="0" y="-168"/>
                    <a:pt x="0" y="504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E2B021-B1E7-49AC-B719-E0F7ABE9A81B}"/>
                </a:ext>
              </a:extLst>
            </p:cNvPr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>
                <a:gd name="connsiteX0" fmla="*/ 10085 w 6723"/>
                <a:gd name="connsiteY0" fmla="*/ 0 h 0"/>
                <a:gd name="connsiteX1" fmla="*/ 10085 w 6723"/>
                <a:gd name="connsiteY1" fmla="*/ 0 h 0"/>
                <a:gd name="connsiteX2" fmla="*/ 0 w 6723"/>
                <a:gd name="connsiteY2" fmla="*/ 0 h 0"/>
                <a:gd name="connsiteX3" fmla="*/ 10085 w 6723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23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362"/>
                    <a:pt x="6724" y="3362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C127DF-F974-4649-82DE-E82836C0359B}"/>
                </a:ext>
              </a:extLst>
            </p:cNvPr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>
                <a:gd name="connsiteX0" fmla="*/ 0 w 6723"/>
                <a:gd name="connsiteY0" fmla="*/ 0 h 6723"/>
                <a:gd name="connsiteX1" fmla="*/ 7396 w 6723"/>
                <a:gd name="connsiteY1" fmla="*/ 7396 h 6723"/>
                <a:gd name="connsiteX2" fmla="*/ 0 w 6723"/>
                <a:gd name="connsiteY2" fmla="*/ 0 h 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3" h="6723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3ECAE2-8A3C-455F-B151-8E0BE4641777}"/>
                </a:ext>
              </a:extLst>
            </p:cNvPr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>
                <a:gd name="connsiteX0" fmla="*/ 504 w 0"/>
                <a:gd name="connsiteY0" fmla="*/ 299 h 0"/>
                <a:gd name="connsiteX1" fmla="*/ 504 w 0"/>
                <a:gd name="connsiteY1" fmla="*/ 299 h 0"/>
                <a:gd name="connsiteX2" fmla="*/ 504 w 0"/>
                <a:gd name="connsiteY2" fmla="*/ 299 h 0"/>
                <a:gd name="connsiteX3" fmla="*/ 504 w 0"/>
                <a:gd name="connsiteY3" fmla="*/ 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4" y="299"/>
                  </a:moveTo>
                  <a:cubicBezTo>
                    <a:pt x="504" y="299"/>
                    <a:pt x="-168" y="-373"/>
                    <a:pt x="504" y="299"/>
                  </a:cubicBezTo>
                  <a:cubicBezTo>
                    <a:pt x="-168" y="299"/>
                    <a:pt x="-168" y="299"/>
                    <a:pt x="504" y="299"/>
                  </a:cubicBezTo>
                  <a:cubicBezTo>
                    <a:pt x="504" y="299"/>
                    <a:pt x="504" y="299"/>
                    <a:pt x="504" y="299"/>
                  </a:cubicBezTo>
                  <a:close/>
                </a:path>
              </a:pathLst>
            </a:custGeom>
            <a:solidFill>
              <a:srgbClr val="DADADA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07D32-3208-43C8-8142-77135E5BA592}"/>
                </a:ext>
              </a:extLst>
            </p:cNvPr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>
                <a:gd name="connsiteX0" fmla="*/ 0 w 6723"/>
                <a:gd name="connsiteY0" fmla="*/ 0 h 0"/>
                <a:gd name="connsiteX1" fmla="*/ 3362 w 6723"/>
                <a:gd name="connsiteY1" fmla="*/ 4707 h 0"/>
                <a:gd name="connsiteX2" fmla="*/ 5379 w 6723"/>
                <a:gd name="connsiteY2" fmla="*/ 4707 h 0"/>
                <a:gd name="connsiteX3" fmla="*/ 7396 w 6723"/>
                <a:gd name="connsiteY3" fmla="*/ 4707 h 0"/>
                <a:gd name="connsiteX4" fmla="*/ 2017 w 6723"/>
                <a:gd name="connsiteY4" fmla="*/ 0 h 0"/>
                <a:gd name="connsiteX5" fmla="*/ 0 w 6723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3">
                  <a:moveTo>
                    <a:pt x="0" y="0"/>
                  </a:moveTo>
                  <a:cubicBezTo>
                    <a:pt x="1345" y="1345"/>
                    <a:pt x="2690" y="3362"/>
                    <a:pt x="3362" y="4707"/>
                  </a:cubicBezTo>
                  <a:lnTo>
                    <a:pt x="5379" y="4707"/>
                  </a:lnTo>
                  <a:lnTo>
                    <a:pt x="7396" y="4707"/>
                  </a:lnTo>
                  <a:cubicBezTo>
                    <a:pt x="6051" y="2689"/>
                    <a:pt x="4034" y="1345"/>
                    <a:pt x="2017" y="0"/>
                  </a:cubicBezTo>
                  <a:cubicBezTo>
                    <a:pt x="1345" y="672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997F0E-54C7-4A87-949B-BCFB7720BE89}"/>
                </a:ext>
              </a:extLst>
            </p:cNvPr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>
                <a:gd name="connsiteX0" fmla="*/ 31388 w 53788"/>
                <a:gd name="connsiteY0" fmla="*/ 163739 h 161364"/>
                <a:gd name="connsiteX1" fmla="*/ 7856 w 53788"/>
                <a:gd name="connsiteY1" fmla="*/ 105244 h 161364"/>
                <a:gd name="connsiteX2" fmla="*/ 13907 w 53788"/>
                <a:gd name="connsiteY2" fmla="*/ 12460 h 161364"/>
                <a:gd name="connsiteX3" fmla="*/ 40129 w 53788"/>
                <a:gd name="connsiteY3" fmla="*/ 11787 h 161364"/>
                <a:gd name="connsiteX4" fmla="*/ 31388 w 53788"/>
                <a:gd name="connsiteY4" fmla="*/ 163739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" h="161364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9E3AC50-FA47-4094-8BCB-436856F9C3BC}"/>
                </a:ext>
              </a:extLst>
            </p:cNvPr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>
                <a:gd name="connsiteX0" fmla="*/ 35874 w 60511"/>
                <a:gd name="connsiteY0" fmla="*/ 0 h 141194"/>
                <a:gd name="connsiteX1" fmla="*/ 42597 w 60511"/>
                <a:gd name="connsiteY1" fmla="*/ 135143 h 141194"/>
                <a:gd name="connsiteX2" fmla="*/ 16375 w 60511"/>
                <a:gd name="connsiteY2" fmla="*/ 135143 h 141194"/>
                <a:gd name="connsiteX3" fmla="*/ 35874 w 60511"/>
                <a:gd name="connsiteY3" fmla="*/ 0 h 1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1" h="141194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E2EF91-DF68-46FD-A61C-5A9504246567}"/>
                </a:ext>
              </a:extLst>
            </p:cNvPr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>
                <a:gd name="connsiteX0" fmla="*/ 53948 w 53788"/>
                <a:gd name="connsiteY0" fmla="*/ 109593 h 134470"/>
                <a:gd name="connsiteX1" fmla="*/ 47897 w 53788"/>
                <a:gd name="connsiteY1" fmla="*/ 135815 h 134470"/>
                <a:gd name="connsiteX2" fmla="*/ 28399 w 53788"/>
                <a:gd name="connsiteY2" fmla="*/ 116989 h 134470"/>
                <a:gd name="connsiteX3" fmla="*/ 9573 w 53788"/>
                <a:gd name="connsiteY3" fmla="*/ 15464 h 134470"/>
                <a:gd name="connsiteX4" fmla="*/ 23020 w 53788"/>
                <a:gd name="connsiteY4" fmla="*/ 0 h 134470"/>
                <a:gd name="connsiteX5" fmla="*/ 35123 w 53788"/>
                <a:gd name="connsiteY5" fmla="*/ 15464 h 134470"/>
                <a:gd name="connsiteX6" fmla="*/ 53948 w 53788"/>
                <a:gd name="connsiteY6" fmla="*/ 109593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88" h="13447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70C241-31F7-447A-992B-548166E9E48C}"/>
                </a:ext>
              </a:extLst>
            </p:cNvPr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>
                <a:gd name="connsiteX0" fmla="*/ 0 w 363070"/>
                <a:gd name="connsiteY0" fmla="*/ 259528 h 410135"/>
                <a:gd name="connsiteX1" fmla="*/ 53788 w 363070"/>
                <a:gd name="connsiteY1" fmla="*/ 285750 h 410135"/>
                <a:gd name="connsiteX2" fmla="*/ 57150 w 363070"/>
                <a:gd name="connsiteY2" fmla="*/ 132453 h 410135"/>
                <a:gd name="connsiteX3" fmla="*/ 80010 w 363070"/>
                <a:gd name="connsiteY3" fmla="*/ 175484 h 410135"/>
                <a:gd name="connsiteX4" fmla="*/ 98163 w 363070"/>
                <a:gd name="connsiteY4" fmla="*/ 188931 h 410135"/>
                <a:gd name="connsiteX5" fmla="*/ 103542 w 363070"/>
                <a:gd name="connsiteY5" fmla="*/ 170105 h 410135"/>
                <a:gd name="connsiteX6" fmla="*/ 187586 w 363070"/>
                <a:gd name="connsiteY6" fmla="*/ 0 h 410135"/>
                <a:gd name="connsiteX7" fmla="*/ 249443 w 363070"/>
                <a:gd name="connsiteY7" fmla="*/ 190948 h 410135"/>
                <a:gd name="connsiteX8" fmla="*/ 262218 w 363070"/>
                <a:gd name="connsiteY8" fmla="*/ 211791 h 410135"/>
                <a:gd name="connsiteX9" fmla="*/ 276337 w 363070"/>
                <a:gd name="connsiteY9" fmla="*/ 188931 h 410135"/>
                <a:gd name="connsiteX10" fmla="*/ 293146 w 363070"/>
                <a:gd name="connsiteY10" fmla="*/ 126402 h 410135"/>
                <a:gd name="connsiteX11" fmla="*/ 305248 w 363070"/>
                <a:gd name="connsiteY11" fmla="*/ 285077 h 410135"/>
                <a:gd name="connsiteX12" fmla="*/ 368449 w 363070"/>
                <a:gd name="connsiteY12" fmla="*/ 267596 h 410135"/>
                <a:gd name="connsiteX13" fmla="*/ 293146 w 363070"/>
                <a:gd name="connsiteY13" fmla="*/ 379207 h 410135"/>
                <a:gd name="connsiteX14" fmla="*/ 70597 w 363070"/>
                <a:gd name="connsiteY14" fmla="*/ 363743 h 410135"/>
                <a:gd name="connsiteX15" fmla="*/ 0 w 363070"/>
                <a:gd name="connsiteY15" fmla="*/ 259528 h 4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070" h="410135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8A23E7-C974-4C76-B8DC-6F3F3AD4CE09}"/>
                </a:ext>
              </a:extLst>
            </p:cNvPr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>
                <a:gd name="connsiteX0" fmla="*/ 114597 w 154641"/>
                <a:gd name="connsiteY0" fmla="*/ 135815 h 215152"/>
                <a:gd name="connsiteX1" fmla="*/ 150232 w 154641"/>
                <a:gd name="connsiteY1" fmla="*/ 87406 h 215152"/>
                <a:gd name="connsiteX2" fmla="*/ 146198 w 154641"/>
                <a:gd name="connsiteY2" fmla="*/ 153296 h 215152"/>
                <a:gd name="connsiteX3" fmla="*/ 84341 w 154641"/>
                <a:gd name="connsiteY3" fmla="*/ 219187 h 215152"/>
                <a:gd name="connsiteX4" fmla="*/ 22485 w 154641"/>
                <a:gd name="connsiteY4" fmla="*/ 191621 h 215152"/>
                <a:gd name="connsiteX5" fmla="*/ 1642 w 154641"/>
                <a:gd name="connsiteY5" fmla="*/ 116990 h 215152"/>
                <a:gd name="connsiteX6" fmla="*/ 15089 w 154641"/>
                <a:gd name="connsiteY6" fmla="*/ 112283 h 215152"/>
                <a:gd name="connsiteX7" fmla="*/ 34587 w 154641"/>
                <a:gd name="connsiteY7" fmla="*/ 100853 h 215152"/>
                <a:gd name="connsiteX8" fmla="*/ 71566 w 154641"/>
                <a:gd name="connsiteY8" fmla="*/ 0 h 215152"/>
                <a:gd name="connsiteX9" fmla="*/ 114597 w 154641"/>
                <a:gd name="connsiteY9" fmla="*/ 13581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641" h="215152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BC28E2-E2C2-FD44-8408-1E2B128D1D43}"/>
              </a:ext>
            </a:extLst>
          </p:cNvPr>
          <p:cNvSpPr txBox="1"/>
          <p:nvPr/>
        </p:nvSpPr>
        <p:spPr>
          <a:xfrm>
            <a:off x="5131725" y="3895549"/>
            <a:ext cx="200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East Sea Dokdo" panose="020B0600000101010101" charset="-127"/>
                <a:ea typeface="East Sea Dokdo" panose="020B0600000101010101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Camily</a:t>
            </a:r>
            <a:endParaRPr lang="ko-KR" altLang="en-US" sz="4400" dirty="0">
              <a:latin typeface="East Sea Dokdo" panose="020B0600000101010101" charset="-127"/>
              <a:ea typeface="East Sea Dokdo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8E3354-8EDE-4C67-8B74-5D2139FFF236}"/>
              </a:ext>
            </a:extLst>
          </p:cNvPr>
          <p:cNvSpPr/>
          <p:nvPr/>
        </p:nvSpPr>
        <p:spPr>
          <a:xfrm>
            <a:off x="493499" y="4697853"/>
            <a:ext cx="18000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조항영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A5523-10F4-421C-98A4-2EEDC7B2938A}"/>
              </a:ext>
            </a:extLst>
          </p:cNvPr>
          <p:cNvSpPr/>
          <p:nvPr/>
        </p:nvSpPr>
        <p:spPr>
          <a:xfrm>
            <a:off x="506699" y="3840742"/>
            <a:ext cx="180000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박시환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23322-8F1F-4799-BF89-6F3C16DAA9E6}"/>
              </a:ext>
            </a:extLst>
          </p:cNvPr>
          <p:cNvSpPr/>
          <p:nvPr/>
        </p:nvSpPr>
        <p:spPr>
          <a:xfrm>
            <a:off x="506700" y="2983631"/>
            <a:ext cx="180000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박준범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CF96-ED43-48F2-8FB0-FF1F643550B4}"/>
              </a:ext>
            </a:extLst>
          </p:cNvPr>
          <p:cNvSpPr/>
          <p:nvPr/>
        </p:nvSpPr>
        <p:spPr>
          <a:xfrm>
            <a:off x="493499" y="2126520"/>
            <a:ext cx="180000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김두성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96669-4796-4D6B-B51B-893569F463C7}"/>
              </a:ext>
            </a:extLst>
          </p:cNvPr>
          <p:cNvSpPr/>
          <p:nvPr/>
        </p:nvSpPr>
        <p:spPr>
          <a:xfrm>
            <a:off x="493499" y="1269409"/>
            <a:ext cx="1800000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김종윤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4E6DC-86F3-4E47-9277-8720B22C6694}"/>
              </a:ext>
            </a:extLst>
          </p:cNvPr>
          <p:cNvSpPr txBox="1"/>
          <p:nvPr/>
        </p:nvSpPr>
        <p:spPr>
          <a:xfrm>
            <a:off x="2539313" y="4750005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한달간 팀원들과 큰 트러블없이 프로젝트를 진행하게 되어 좋은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시간이였습니다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모르는 부분이 있으면 서로 알려주고 공유해주어서 잘 마무리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할수있었습니다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!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EAE7C-F93E-49D1-885D-3D7CF6DA27E6}"/>
              </a:ext>
            </a:extLst>
          </p:cNvPr>
          <p:cNvSpPr txBox="1"/>
          <p:nvPr/>
        </p:nvSpPr>
        <p:spPr>
          <a:xfrm>
            <a:off x="2539313" y="3892254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프로젝트 시작 전 걱정을 많이 했는데 좋은 팀원들을 만나서 프로젝트를 진행해서 협업에 대한 경험도 생기고 항상 웃으면서 재밌게 작업해서 좋았고 값진 시간이었습니다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72CE7-5EF2-4C61-862F-1C208354CE23}"/>
              </a:ext>
            </a:extLst>
          </p:cNvPr>
          <p:cNvSpPr txBox="1"/>
          <p:nvPr/>
        </p:nvSpPr>
        <p:spPr>
          <a:xfrm>
            <a:off x="2524901" y="3035143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팀원들에게 정말 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.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3A8F8-25AD-4E5B-BBF0-612A2C7E2932}"/>
              </a:ext>
            </a:extLst>
          </p:cNvPr>
          <p:cNvSpPr txBox="1"/>
          <p:nvPr/>
        </p:nvSpPr>
        <p:spPr>
          <a:xfrm>
            <a:off x="2510489" y="2181547"/>
            <a:ext cx="91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 간 큰 의견충돌 없이 좋은 분위기 속에서 프로젝트를 진행할 수 있어 좋은 시간이었습니다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혼자 공부할 때는 느낄 수 없었던 긍정적인 효과들을 얻어가는 것 같아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뜻 깊은 시간이었고 문제가 발생하였을 때 팀원들과 같이 머리를 맞대고 해결하며 실력적인 부분과 소통하는 법 등 많은 발전을 할 수 있어 좋은 경험이었습니다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5CC58-A77A-4040-9660-5CFED58EC7B9}"/>
              </a:ext>
            </a:extLst>
          </p:cNvPr>
          <p:cNvSpPr txBox="1"/>
          <p:nvPr/>
        </p:nvSpPr>
        <p:spPr>
          <a:xfrm>
            <a:off x="2510489" y="1310408"/>
            <a:ext cx="91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한달동안 프로젝트를 진행하면서 혼자서 하는 작업과는 다르게 여럿이 함께 작업을 하니 보이지 않았던 부분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안다고 생각했지만 몰랐던 부분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협업을 위한 툴의 사용법 등을 알 수 있어서 좋은 경험이었습니다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976D1CA9-9D97-F482-A996-593CDAECC040}"/>
              </a:ext>
            </a:extLst>
          </p:cNvPr>
          <p:cNvSpPr/>
          <p:nvPr/>
        </p:nvSpPr>
        <p:spPr>
          <a:xfrm>
            <a:off x="491250" y="5554966"/>
            <a:ext cx="1800000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정해성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5602D1-AE92-E0DE-B8DA-ABDFC598F895}"/>
              </a:ext>
            </a:extLst>
          </p:cNvPr>
          <p:cNvSpPr txBox="1"/>
          <p:nvPr/>
        </p:nvSpPr>
        <p:spPr>
          <a:xfrm>
            <a:off x="2513609" y="5606481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압박감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그런거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없이 정말 재밌었다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빨리 취업해서 더 배우고 싶습니다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!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4CF0E7-7F34-4193-B9E5-58DBB764AA75}"/>
              </a:ext>
            </a:extLst>
          </p:cNvPr>
          <p:cNvSpPr txBox="1"/>
          <p:nvPr/>
        </p:nvSpPr>
        <p:spPr>
          <a:xfrm>
            <a:off x="501373" y="452980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프로젝트 후기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32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6.Q&amp;A</a:t>
            </a:r>
            <a:endParaRPr lang="ko-KR" altLang="en-US" sz="5400" b="1" dirty="0">
              <a:solidFill>
                <a:schemeClr val="accent2"/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3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842017" y="3352176"/>
            <a:ext cx="450796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Q&amp;A</a:t>
            </a:r>
            <a:endParaRPr lang="ko-KR" altLang="en-US" sz="6600" b="1" dirty="0">
              <a:solidFill>
                <a:schemeClr val="accent2"/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865B24-84B2-44C1-A2C8-E32A0D68BD99}"/>
              </a:ext>
            </a:extLst>
          </p:cNvPr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99476B-B4D0-43FD-BD69-8B9C3AD10AAA}"/>
              </a:ext>
            </a:extLst>
          </p:cNvPr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30498D-F271-421F-AF68-CF59C76250B9}"/>
                </a:ext>
              </a:extLst>
            </p:cNvPr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>
                <a:gd name="connsiteX0" fmla="*/ 654971 w 1476098"/>
                <a:gd name="connsiteY0" fmla="*/ 1895315 h 2009415"/>
                <a:gd name="connsiteX1" fmla="*/ 626928 w 1476098"/>
                <a:gd name="connsiteY1" fmla="*/ 1898051 h 2009415"/>
                <a:gd name="connsiteX2" fmla="*/ 598473 w 1476098"/>
                <a:gd name="connsiteY2" fmla="*/ 1921032 h 2009415"/>
                <a:gd name="connsiteX3" fmla="*/ 624739 w 1476098"/>
                <a:gd name="connsiteY3" fmla="*/ 1957147 h 2009415"/>
                <a:gd name="connsiteX4" fmla="*/ 623645 w 1476098"/>
                <a:gd name="connsiteY4" fmla="*/ 1927598 h 2009415"/>
                <a:gd name="connsiteX5" fmla="*/ 643343 w 1476098"/>
                <a:gd name="connsiteY5" fmla="*/ 1907900 h 2009415"/>
                <a:gd name="connsiteX6" fmla="*/ 649909 w 1476098"/>
                <a:gd name="connsiteY6" fmla="*/ 1929787 h 2009415"/>
                <a:gd name="connsiteX7" fmla="*/ 660854 w 1476098"/>
                <a:gd name="connsiteY7" fmla="*/ 1945109 h 2009415"/>
                <a:gd name="connsiteX8" fmla="*/ 681646 w 1476098"/>
                <a:gd name="connsiteY8" fmla="*/ 1934166 h 2009415"/>
                <a:gd name="connsiteX9" fmla="*/ 680552 w 1476098"/>
                <a:gd name="connsiteY9" fmla="*/ 1905711 h 2009415"/>
                <a:gd name="connsiteX10" fmla="*/ 654971 w 1476098"/>
                <a:gd name="connsiteY10" fmla="*/ 1895315 h 2009415"/>
                <a:gd name="connsiteX11" fmla="*/ 765915 w 1476098"/>
                <a:gd name="connsiteY11" fmla="*/ 1886012 h 2009415"/>
                <a:gd name="connsiteX12" fmla="*/ 735270 w 1476098"/>
                <a:gd name="connsiteY12" fmla="*/ 1980130 h 2009415"/>
                <a:gd name="connsiteX13" fmla="*/ 765915 w 1476098"/>
                <a:gd name="connsiteY13" fmla="*/ 1886012 h 2009415"/>
                <a:gd name="connsiteX14" fmla="*/ 687957 w 1476098"/>
                <a:gd name="connsiteY14" fmla="*/ 1860551 h 2009415"/>
                <a:gd name="connsiteX15" fmla="*/ 663042 w 1476098"/>
                <a:gd name="connsiteY15" fmla="*/ 1861936 h 2009415"/>
                <a:gd name="connsiteX16" fmla="*/ 717761 w 1476098"/>
                <a:gd name="connsiteY16" fmla="*/ 1947298 h 2009415"/>
                <a:gd name="connsiteX17" fmla="*/ 730893 w 1476098"/>
                <a:gd name="connsiteY17" fmla="*/ 1891485 h 2009415"/>
                <a:gd name="connsiteX18" fmla="*/ 687957 w 1476098"/>
                <a:gd name="connsiteY18" fmla="*/ 1860551 h 2009415"/>
                <a:gd name="connsiteX19" fmla="*/ 1166592 w 1476098"/>
                <a:gd name="connsiteY19" fmla="*/ 1825548 h 2009415"/>
                <a:gd name="connsiteX20" fmla="*/ 1194908 w 1476098"/>
                <a:gd name="connsiteY20" fmla="*/ 1848803 h 2009415"/>
                <a:gd name="connsiteX21" fmla="*/ 1200381 w 1476098"/>
                <a:gd name="connsiteY21" fmla="*/ 1856464 h 2009415"/>
                <a:gd name="connsiteX22" fmla="*/ 1198193 w 1476098"/>
                <a:gd name="connsiteY22" fmla="*/ 1864124 h 2009415"/>
                <a:gd name="connsiteX23" fmla="*/ 1121585 w 1476098"/>
                <a:gd name="connsiteY23" fmla="*/ 1858652 h 2009415"/>
                <a:gd name="connsiteX24" fmla="*/ 1121585 w 1476098"/>
                <a:gd name="connsiteY24" fmla="*/ 1837860 h 2009415"/>
                <a:gd name="connsiteX25" fmla="*/ 1132530 w 1476098"/>
                <a:gd name="connsiteY25" fmla="*/ 1830198 h 2009415"/>
                <a:gd name="connsiteX26" fmla="*/ 1166592 w 1476098"/>
                <a:gd name="connsiteY26" fmla="*/ 1825548 h 2009415"/>
                <a:gd name="connsiteX27" fmla="*/ 1167415 w 1476098"/>
                <a:gd name="connsiteY27" fmla="*/ 1812416 h 2009415"/>
                <a:gd name="connsiteX28" fmla="*/ 1110644 w 1476098"/>
                <a:gd name="connsiteY28" fmla="*/ 1819256 h 2009415"/>
                <a:gd name="connsiteX29" fmla="*/ 1067963 w 1476098"/>
                <a:gd name="connsiteY29" fmla="*/ 1875068 h 2009415"/>
                <a:gd name="connsiteX30" fmla="*/ 1104078 w 1476098"/>
                <a:gd name="connsiteY30" fmla="*/ 1857559 h 2009415"/>
                <a:gd name="connsiteX31" fmla="*/ 1176307 w 1476098"/>
                <a:gd name="connsiteY31" fmla="*/ 1905711 h 2009415"/>
                <a:gd name="connsiteX32" fmla="*/ 1206949 w 1476098"/>
                <a:gd name="connsiteY32" fmla="*/ 1853180 h 2009415"/>
                <a:gd name="connsiteX33" fmla="*/ 1167415 w 1476098"/>
                <a:gd name="connsiteY33" fmla="*/ 1812416 h 2009415"/>
                <a:gd name="connsiteX34" fmla="*/ 1281367 w 1476098"/>
                <a:gd name="connsiteY34" fmla="*/ 1767820 h 2009415"/>
                <a:gd name="connsiteX35" fmla="*/ 1293404 w 1476098"/>
                <a:gd name="connsiteY35" fmla="*/ 1837861 h 2009415"/>
                <a:gd name="connsiteX36" fmla="*/ 1360162 w 1476098"/>
                <a:gd name="connsiteY36" fmla="*/ 1838954 h 2009415"/>
                <a:gd name="connsiteX37" fmla="*/ 1281367 w 1476098"/>
                <a:gd name="connsiteY37" fmla="*/ 1767820 h 2009415"/>
                <a:gd name="connsiteX38" fmla="*/ 358807 w 1476098"/>
                <a:gd name="connsiteY38" fmla="*/ 1671513 h 2009415"/>
                <a:gd name="connsiteX39" fmla="*/ 381788 w 1476098"/>
                <a:gd name="connsiteY39" fmla="*/ 1685741 h 2009415"/>
                <a:gd name="connsiteX40" fmla="*/ 316125 w 1476098"/>
                <a:gd name="connsiteY40" fmla="*/ 1719665 h 2009415"/>
                <a:gd name="connsiteX41" fmla="*/ 299708 w 1476098"/>
                <a:gd name="connsiteY41" fmla="*/ 1712005 h 2009415"/>
                <a:gd name="connsiteX42" fmla="*/ 358807 w 1476098"/>
                <a:gd name="connsiteY42" fmla="*/ 1671513 h 2009415"/>
                <a:gd name="connsiteX43" fmla="*/ 1213786 w 1476098"/>
                <a:gd name="connsiteY43" fmla="*/ 1663169 h 2009415"/>
                <a:gd name="connsiteX44" fmla="*/ 1250722 w 1476098"/>
                <a:gd name="connsiteY44" fmla="*/ 1680268 h 2009415"/>
                <a:gd name="connsiteX45" fmla="*/ 1237589 w 1476098"/>
                <a:gd name="connsiteY45" fmla="*/ 1689022 h 2009415"/>
                <a:gd name="connsiteX46" fmla="*/ 1176305 w 1476098"/>
                <a:gd name="connsiteY46" fmla="*/ 1679174 h 2009415"/>
                <a:gd name="connsiteX47" fmla="*/ 1178493 w 1476098"/>
                <a:gd name="connsiteY47" fmla="*/ 1668230 h 2009415"/>
                <a:gd name="connsiteX48" fmla="*/ 1213786 w 1476098"/>
                <a:gd name="connsiteY48" fmla="*/ 1663169 h 2009415"/>
                <a:gd name="connsiteX49" fmla="*/ 660990 w 1476098"/>
                <a:gd name="connsiteY49" fmla="*/ 1634853 h 2009415"/>
                <a:gd name="connsiteX50" fmla="*/ 655382 w 1476098"/>
                <a:gd name="connsiteY50" fmla="*/ 1640872 h 2009415"/>
                <a:gd name="connsiteX51" fmla="*/ 513112 w 1476098"/>
                <a:gd name="connsiteY51" fmla="*/ 1854276 h 2009415"/>
                <a:gd name="connsiteX52" fmla="*/ 538283 w 1476098"/>
                <a:gd name="connsiteY52" fmla="*/ 1964807 h 2009415"/>
                <a:gd name="connsiteX53" fmla="*/ 550321 w 1476098"/>
                <a:gd name="connsiteY53" fmla="*/ 1879446 h 2009415"/>
                <a:gd name="connsiteX54" fmla="*/ 635684 w 1476098"/>
                <a:gd name="connsiteY54" fmla="*/ 1831293 h 2009415"/>
                <a:gd name="connsiteX55" fmla="*/ 563453 w 1476098"/>
                <a:gd name="connsiteY55" fmla="*/ 1856463 h 2009415"/>
                <a:gd name="connsiteX56" fmla="*/ 532810 w 1476098"/>
                <a:gd name="connsiteY56" fmla="*/ 1847710 h 2009415"/>
                <a:gd name="connsiteX57" fmla="*/ 629117 w 1476098"/>
                <a:gd name="connsiteY57" fmla="*/ 1800652 h 2009415"/>
                <a:gd name="connsiteX58" fmla="*/ 665231 w 1476098"/>
                <a:gd name="connsiteY58" fmla="*/ 1782046 h 2009415"/>
                <a:gd name="connsiteX59" fmla="*/ 700252 w 1476098"/>
                <a:gd name="connsiteY59" fmla="*/ 1639778 h 2009415"/>
                <a:gd name="connsiteX60" fmla="*/ 610511 w 1476098"/>
                <a:gd name="connsiteY60" fmla="*/ 1766726 h 2009415"/>
                <a:gd name="connsiteX61" fmla="*/ 670703 w 1476098"/>
                <a:gd name="connsiteY61" fmla="*/ 1635399 h 2009415"/>
                <a:gd name="connsiteX62" fmla="*/ 660990 w 1476098"/>
                <a:gd name="connsiteY62" fmla="*/ 1634853 h 2009415"/>
                <a:gd name="connsiteX63" fmla="*/ 863861 w 1476098"/>
                <a:gd name="connsiteY63" fmla="*/ 1630475 h 2009415"/>
                <a:gd name="connsiteX64" fmla="*/ 850182 w 1476098"/>
                <a:gd name="connsiteY64" fmla="*/ 1633212 h 2009415"/>
                <a:gd name="connsiteX65" fmla="*/ 854559 w 1476098"/>
                <a:gd name="connsiteY65" fmla="*/ 1656193 h 2009415"/>
                <a:gd name="connsiteX66" fmla="*/ 879729 w 1476098"/>
                <a:gd name="connsiteY66" fmla="*/ 1691213 h 2009415"/>
                <a:gd name="connsiteX67" fmla="*/ 959619 w 1476098"/>
                <a:gd name="connsiteY67" fmla="*/ 1791896 h 2009415"/>
                <a:gd name="connsiteX68" fmla="*/ 883012 w 1476098"/>
                <a:gd name="connsiteY68" fmla="*/ 1741554 h 2009415"/>
                <a:gd name="connsiteX69" fmla="*/ 819539 w 1476098"/>
                <a:gd name="connsiteY69" fmla="*/ 1667136 h 2009415"/>
                <a:gd name="connsiteX70" fmla="*/ 809690 w 1476098"/>
                <a:gd name="connsiteY70" fmla="*/ 1674798 h 2009415"/>
                <a:gd name="connsiteX71" fmla="*/ 875352 w 1476098"/>
                <a:gd name="connsiteY71" fmla="*/ 1749215 h 2009415"/>
                <a:gd name="connsiteX72" fmla="*/ 1035131 w 1476098"/>
                <a:gd name="connsiteY72" fmla="*/ 1931976 h 2009415"/>
                <a:gd name="connsiteX73" fmla="*/ 1110644 w 1476098"/>
                <a:gd name="connsiteY73" fmla="*/ 1945109 h 2009415"/>
                <a:gd name="connsiteX74" fmla="*/ 991356 w 1476098"/>
                <a:gd name="connsiteY74" fmla="*/ 1832388 h 2009415"/>
                <a:gd name="connsiteX75" fmla="*/ 1038414 w 1476098"/>
                <a:gd name="connsiteY75" fmla="*/ 1847710 h 2009415"/>
                <a:gd name="connsiteX76" fmla="*/ 1018716 w 1476098"/>
                <a:gd name="connsiteY76" fmla="*/ 1802839 h 2009415"/>
                <a:gd name="connsiteX77" fmla="*/ 945392 w 1476098"/>
                <a:gd name="connsiteY77" fmla="*/ 1722951 h 2009415"/>
                <a:gd name="connsiteX78" fmla="*/ 874257 w 1476098"/>
                <a:gd name="connsiteY78" fmla="*/ 1640872 h 2009415"/>
                <a:gd name="connsiteX79" fmla="*/ 863861 w 1476098"/>
                <a:gd name="connsiteY79" fmla="*/ 1630475 h 2009415"/>
                <a:gd name="connsiteX80" fmla="*/ 767009 w 1476098"/>
                <a:gd name="connsiteY80" fmla="*/ 1629929 h 2009415"/>
                <a:gd name="connsiteX81" fmla="*/ 759347 w 1476098"/>
                <a:gd name="connsiteY81" fmla="*/ 1719666 h 2009415"/>
                <a:gd name="connsiteX82" fmla="*/ 745121 w 1476098"/>
                <a:gd name="connsiteY82" fmla="*/ 1803935 h 2009415"/>
                <a:gd name="connsiteX83" fmla="*/ 725423 w 1476098"/>
                <a:gd name="connsiteY83" fmla="*/ 1670419 h 2009415"/>
                <a:gd name="connsiteX84" fmla="*/ 701346 w 1476098"/>
                <a:gd name="connsiteY84" fmla="*/ 1783141 h 2009415"/>
                <a:gd name="connsiteX85" fmla="*/ 741838 w 1476098"/>
                <a:gd name="connsiteY85" fmla="*/ 1820350 h 2009415"/>
                <a:gd name="connsiteX86" fmla="*/ 761536 w 1476098"/>
                <a:gd name="connsiteY86" fmla="*/ 1789707 h 2009415"/>
                <a:gd name="connsiteX87" fmla="*/ 772481 w 1476098"/>
                <a:gd name="connsiteY87" fmla="*/ 1731705 h 2009415"/>
                <a:gd name="connsiteX88" fmla="*/ 767009 w 1476098"/>
                <a:gd name="connsiteY88" fmla="*/ 1629929 h 2009415"/>
                <a:gd name="connsiteX89" fmla="*/ 484659 w 1476098"/>
                <a:gd name="connsiteY89" fmla="*/ 1615701 h 2009415"/>
                <a:gd name="connsiteX90" fmla="*/ 243894 w 1476098"/>
                <a:gd name="connsiteY90" fmla="*/ 1679176 h 2009415"/>
                <a:gd name="connsiteX91" fmla="*/ 238422 w 1476098"/>
                <a:gd name="connsiteY91" fmla="*/ 1869597 h 2009415"/>
                <a:gd name="connsiteX92" fmla="*/ 241705 w 1476098"/>
                <a:gd name="connsiteY92" fmla="*/ 1810501 h 2009415"/>
                <a:gd name="connsiteX93" fmla="*/ 216535 w 1476098"/>
                <a:gd name="connsiteY93" fmla="*/ 1699968 h 2009415"/>
                <a:gd name="connsiteX94" fmla="*/ 112569 w 1476098"/>
                <a:gd name="connsiteY94" fmla="*/ 1703251 h 2009415"/>
                <a:gd name="connsiteX95" fmla="*/ 101625 w 1476098"/>
                <a:gd name="connsiteY95" fmla="*/ 1710913 h 2009415"/>
                <a:gd name="connsiteX96" fmla="*/ 112569 w 1476098"/>
                <a:gd name="connsiteY96" fmla="*/ 1715289 h 2009415"/>
                <a:gd name="connsiteX97" fmla="*/ 107097 w 1476098"/>
                <a:gd name="connsiteY97" fmla="*/ 1807218 h 2009415"/>
                <a:gd name="connsiteX98" fmla="*/ 136646 w 1476098"/>
                <a:gd name="connsiteY98" fmla="*/ 1826916 h 2009415"/>
                <a:gd name="connsiteX99" fmla="*/ 148683 w 1476098"/>
                <a:gd name="connsiteY99" fmla="*/ 1796273 h 2009415"/>
                <a:gd name="connsiteX100" fmla="*/ 143212 w 1476098"/>
                <a:gd name="connsiteY100" fmla="*/ 1760158 h 2009415"/>
                <a:gd name="connsiteX101" fmla="*/ 113663 w 1476098"/>
                <a:gd name="connsiteY101" fmla="*/ 1792990 h 2009415"/>
                <a:gd name="connsiteX102" fmla="*/ 116946 w 1476098"/>
                <a:gd name="connsiteY102" fmla="*/ 1747026 h 2009415"/>
                <a:gd name="connsiteX103" fmla="*/ 151966 w 1476098"/>
                <a:gd name="connsiteY103" fmla="*/ 1734988 h 2009415"/>
                <a:gd name="connsiteX104" fmla="*/ 173853 w 1476098"/>
                <a:gd name="connsiteY104" fmla="*/ 1770009 h 2009415"/>
                <a:gd name="connsiteX105" fmla="*/ 177137 w 1476098"/>
                <a:gd name="connsiteY105" fmla="*/ 1834576 h 2009415"/>
                <a:gd name="connsiteX106" fmla="*/ 186987 w 1476098"/>
                <a:gd name="connsiteY106" fmla="*/ 1760158 h 2009415"/>
                <a:gd name="connsiteX107" fmla="*/ 151966 w 1476098"/>
                <a:gd name="connsiteY107" fmla="*/ 1689023 h 2009415"/>
                <a:gd name="connsiteX108" fmla="*/ 223101 w 1476098"/>
                <a:gd name="connsiteY108" fmla="*/ 1812688 h 2009415"/>
                <a:gd name="connsiteX109" fmla="*/ 167289 w 1476098"/>
                <a:gd name="connsiteY109" fmla="*/ 1863031 h 2009415"/>
                <a:gd name="connsiteX110" fmla="*/ 254839 w 1476098"/>
                <a:gd name="connsiteY110" fmla="*/ 1872880 h 2009415"/>
                <a:gd name="connsiteX111" fmla="*/ 468243 w 1476098"/>
                <a:gd name="connsiteY111" fmla="*/ 1715289 h 2009415"/>
                <a:gd name="connsiteX112" fmla="*/ 498885 w 1476098"/>
                <a:gd name="connsiteY112" fmla="*/ 1674798 h 2009415"/>
                <a:gd name="connsiteX113" fmla="*/ 348955 w 1476098"/>
                <a:gd name="connsiteY113" fmla="*/ 1771103 h 2009415"/>
                <a:gd name="connsiteX114" fmla="*/ 315029 w 1476098"/>
                <a:gd name="connsiteY114" fmla="*/ 1779858 h 2009415"/>
                <a:gd name="connsiteX115" fmla="*/ 334727 w 1476098"/>
                <a:gd name="connsiteY115" fmla="*/ 1749215 h 2009415"/>
                <a:gd name="connsiteX116" fmla="*/ 484659 w 1476098"/>
                <a:gd name="connsiteY116" fmla="*/ 1615701 h 2009415"/>
                <a:gd name="connsiteX117" fmla="*/ 938278 w 1476098"/>
                <a:gd name="connsiteY117" fmla="*/ 1612965 h 2009415"/>
                <a:gd name="connsiteX118" fmla="*/ 912561 w 1476098"/>
                <a:gd name="connsiteY118" fmla="*/ 1623361 h 2009415"/>
                <a:gd name="connsiteX119" fmla="*/ 927883 w 1476098"/>
                <a:gd name="connsiteY119" fmla="*/ 1657287 h 2009415"/>
                <a:gd name="connsiteX120" fmla="*/ 1040603 w 1476098"/>
                <a:gd name="connsiteY120" fmla="*/ 1784235 h 2009415"/>
                <a:gd name="connsiteX121" fmla="*/ 1092040 w 1476098"/>
                <a:gd name="connsiteY121" fmla="*/ 1796273 h 2009415"/>
                <a:gd name="connsiteX122" fmla="*/ 1222271 w 1476098"/>
                <a:gd name="connsiteY122" fmla="*/ 1828010 h 2009415"/>
                <a:gd name="connsiteX123" fmla="*/ 1259480 w 1476098"/>
                <a:gd name="connsiteY123" fmla="*/ 1853180 h 2009415"/>
                <a:gd name="connsiteX124" fmla="*/ 1095323 w 1476098"/>
                <a:gd name="connsiteY124" fmla="*/ 1685740 h 2009415"/>
                <a:gd name="connsiteX125" fmla="*/ 1019809 w 1476098"/>
                <a:gd name="connsiteY125" fmla="*/ 1641966 h 2009415"/>
                <a:gd name="connsiteX126" fmla="*/ 1084378 w 1476098"/>
                <a:gd name="connsiteY126" fmla="*/ 1695591 h 2009415"/>
                <a:gd name="connsiteX127" fmla="*/ 1117210 w 1476098"/>
                <a:gd name="connsiteY127" fmla="*/ 1751404 h 2009415"/>
                <a:gd name="connsiteX128" fmla="*/ 1080001 w 1476098"/>
                <a:gd name="connsiteY128" fmla="*/ 1728422 h 2009415"/>
                <a:gd name="connsiteX129" fmla="*/ 967279 w 1476098"/>
                <a:gd name="connsiteY129" fmla="*/ 1625550 h 2009415"/>
                <a:gd name="connsiteX130" fmla="*/ 938278 w 1476098"/>
                <a:gd name="connsiteY130" fmla="*/ 1612965 h 2009415"/>
                <a:gd name="connsiteX131" fmla="*/ 457299 w 1476098"/>
                <a:gd name="connsiteY131" fmla="*/ 1586154 h 2009415"/>
                <a:gd name="connsiteX132" fmla="*/ 196836 w 1476098"/>
                <a:gd name="connsiteY132" fmla="*/ 1624457 h 2009415"/>
                <a:gd name="connsiteX133" fmla="*/ 123512 w 1476098"/>
                <a:gd name="connsiteY133" fmla="*/ 1647438 h 2009415"/>
                <a:gd name="connsiteX134" fmla="*/ 66605 w 1476098"/>
                <a:gd name="connsiteY134" fmla="*/ 1694496 h 2009415"/>
                <a:gd name="connsiteX135" fmla="*/ 106003 w 1476098"/>
                <a:gd name="connsiteY135" fmla="*/ 1853180 h 2009415"/>
                <a:gd name="connsiteX136" fmla="*/ 66605 w 1476098"/>
                <a:gd name="connsiteY136" fmla="*/ 1741554 h 2009415"/>
                <a:gd name="connsiteX137" fmla="*/ 88493 w 1476098"/>
                <a:gd name="connsiteY137" fmla="*/ 1708723 h 2009415"/>
                <a:gd name="connsiteX138" fmla="*/ 83020 w 1476098"/>
                <a:gd name="connsiteY138" fmla="*/ 1704347 h 2009415"/>
                <a:gd name="connsiteX139" fmla="*/ 92871 w 1476098"/>
                <a:gd name="connsiteY139" fmla="*/ 1675891 h 2009415"/>
                <a:gd name="connsiteX140" fmla="*/ 122419 w 1476098"/>
                <a:gd name="connsiteY140" fmla="*/ 1650721 h 2009415"/>
                <a:gd name="connsiteX141" fmla="*/ 123512 w 1476098"/>
                <a:gd name="connsiteY141" fmla="*/ 1648532 h 2009415"/>
                <a:gd name="connsiteX142" fmla="*/ 124608 w 1476098"/>
                <a:gd name="connsiteY142" fmla="*/ 1648532 h 2009415"/>
                <a:gd name="connsiteX143" fmla="*/ 173853 w 1476098"/>
                <a:gd name="connsiteY143" fmla="*/ 1635399 h 2009415"/>
                <a:gd name="connsiteX144" fmla="*/ 237328 w 1476098"/>
                <a:gd name="connsiteY144" fmla="*/ 1669325 h 2009415"/>
                <a:gd name="connsiteX145" fmla="*/ 381787 w 1476098"/>
                <a:gd name="connsiteY145" fmla="*/ 1617889 h 2009415"/>
                <a:gd name="connsiteX146" fmla="*/ 457299 w 1476098"/>
                <a:gd name="connsiteY146" fmla="*/ 1586154 h 2009415"/>
                <a:gd name="connsiteX147" fmla="*/ 1036226 w 1476098"/>
                <a:gd name="connsiteY147" fmla="*/ 1573704 h 2009415"/>
                <a:gd name="connsiteX148" fmla="*/ 999017 w 1476098"/>
                <a:gd name="connsiteY148" fmla="*/ 1585058 h 2009415"/>
                <a:gd name="connsiteX149" fmla="*/ 1064680 w 1476098"/>
                <a:gd name="connsiteY149" fmla="*/ 1624457 h 2009415"/>
                <a:gd name="connsiteX150" fmla="*/ 1249629 w 1476098"/>
                <a:gd name="connsiteY150" fmla="*/ 1726234 h 2009415"/>
                <a:gd name="connsiteX151" fmla="*/ 1182873 w 1476098"/>
                <a:gd name="connsiteY151" fmla="*/ 1726234 h 2009415"/>
                <a:gd name="connsiteX152" fmla="*/ 1222271 w 1476098"/>
                <a:gd name="connsiteY152" fmla="*/ 1765630 h 2009415"/>
                <a:gd name="connsiteX153" fmla="*/ 1254007 w 1476098"/>
                <a:gd name="connsiteY153" fmla="*/ 1756875 h 2009415"/>
                <a:gd name="connsiteX154" fmla="*/ 1320764 w 1476098"/>
                <a:gd name="connsiteY154" fmla="*/ 1657287 h 2009415"/>
                <a:gd name="connsiteX155" fmla="*/ 1233214 w 1476098"/>
                <a:gd name="connsiteY155" fmla="*/ 1629929 h 2009415"/>
                <a:gd name="connsiteX156" fmla="*/ 1064680 w 1476098"/>
                <a:gd name="connsiteY156" fmla="*/ 1617889 h 2009415"/>
                <a:gd name="connsiteX157" fmla="*/ 1082189 w 1476098"/>
                <a:gd name="connsiteY157" fmla="*/ 1599284 h 2009415"/>
                <a:gd name="connsiteX158" fmla="*/ 1379862 w 1476098"/>
                <a:gd name="connsiteY158" fmla="*/ 1644155 h 2009415"/>
                <a:gd name="connsiteX159" fmla="*/ 1321859 w 1476098"/>
                <a:gd name="connsiteY159" fmla="*/ 1704347 h 2009415"/>
                <a:gd name="connsiteX160" fmla="*/ 1361256 w 1476098"/>
                <a:gd name="connsiteY160" fmla="*/ 1682457 h 2009415"/>
                <a:gd name="connsiteX161" fmla="*/ 1398466 w 1476098"/>
                <a:gd name="connsiteY161" fmla="*/ 1680270 h 2009415"/>
                <a:gd name="connsiteX162" fmla="*/ 1374390 w 1476098"/>
                <a:gd name="connsiteY162" fmla="*/ 1704347 h 2009415"/>
                <a:gd name="connsiteX163" fmla="*/ 1317481 w 1476098"/>
                <a:gd name="connsiteY163" fmla="*/ 1775481 h 2009415"/>
                <a:gd name="connsiteX164" fmla="*/ 1327332 w 1476098"/>
                <a:gd name="connsiteY164" fmla="*/ 1795179 h 2009415"/>
                <a:gd name="connsiteX165" fmla="*/ 1344841 w 1476098"/>
                <a:gd name="connsiteY165" fmla="*/ 1779858 h 2009415"/>
                <a:gd name="connsiteX166" fmla="*/ 1368917 w 1476098"/>
                <a:gd name="connsiteY166" fmla="*/ 1721856 h 2009415"/>
                <a:gd name="connsiteX167" fmla="*/ 1401749 w 1476098"/>
                <a:gd name="connsiteY167" fmla="*/ 1715289 h 2009415"/>
                <a:gd name="connsiteX168" fmla="*/ 1408999 w 1476098"/>
                <a:gd name="connsiteY168" fmla="*/ 1726644 h 2009415"/>
                <a:gd name="connsiteX169" fmla="*/ 1407345 w 1476098"/>
                <a:gd name="connsiteY169" fmla="*/ 1739491 h 2009415"/>
                <a:gd name="connsiteX170" fmla="*/ 1407220 w 1476098"/>
                <a:gd name="connsiteY170" fmla="*/ 1740460 h 2009415"/>
                <a:gd name="connsiteX171" fmla="*/ 1407220 w 1476098"/>
                <a:gd name="connsiteY171" fmla="*/ 1741554 h 2009415"/>
                <a:gd name="connsiteX172" fmla="*/ 1350313 w 1476098"/>
                <a:gd name="connsiteY172" fmla="*/ 1806122 h 2009415"/>
                <a:gd name="connsiteX173" fmla="*/ 1407220 w 1476098"/>
                <a:gd name="connsiteY173" fmla="*/ 1741554 h 2009415"/>
                <a:gd name="connsiteX174" fmla="*/ 1408315 w 1476098"/>
                <a:gd name="connsiteY174" fmla="*/ 1740460 h 2009415"/>
                <a:gd name="connsiteX175" fmla="*/ 1408315 w 1476098"/>
                <a:gd name="connsiteY175" fmla="*/ 1739366 h 2009415"/>
                <a:gd name="connsiteX176" fmla="*/ 1433486 w 1476098"/>
                <a:gd name="connsiteY176" fmla="*/ 1734988 h 2009415"/>
                <a:gd name="connsiteX177" fmla="*/ 1420354 w 1476098"/>
                <a:gd name="connsiteY177" fmla="*/ 1681364 h 2009415"/>
                <a:gd name="connsiteX178" fmla="*/ 1396277 w 1476098"/>
                <a:gd name="connsiteY178" fmla="*/ 1645249 h 2009415"/>
                <a:gd name="connsiteX179" fmla="*/ 1399560 w 1476098"/>
                <a:gd name="connsiteY179" fmla="*/ 1616795 h 2009415"/>
                <a:gd name="connsiteX180" fmla="*/ 1354691 w 1476098"/>
                <a:gd name="connsiteY180" fmla="*/ 1602569 h 2009415"/>
                <a:gd name="connsiteX181" fmla="*/ 1070152 w 1476098"/>
                <a:gd name="connsiteY181" fmla="*/ 1576303 h 2009415"/>
                <a:gd name="connsiteX182" fmla="*/ 1036226 w 1476098"/>
                <a:gd name="connsiteY182" fmla="*/ 1573704 h 2009415"/>
                <a:gd name="connsiteX183" fmla="*/ 200119 w 1476098"/>
                <a:gd name="connsiteY183" fmla="*/ 1533622 h 2009415"/>
                <a:gd name="connsiteX184" fmla="*/ 194647 w 1476098"/>
                <a:gd name="connsiteY184" fmla="*/ 1551133 h 2009415"/>
                <a:gd name="connsiteX185" fmla="*/ 263594 w 1476098"/>
                <a:gd name="connsiteY185" fmla="*/ 1582869 h 2009415"/>
                <a:gd name="connsiteX186" fmla="*/ 224196 w 1476098"/>
                <a:gd name="connsiteY186" fmla="*/ 1540190 h 2009415"/>
                <a:gd name="connsiteX187" fmla="*/ 200119 w 1476098"/>
                <a:gd name="connsiteY187" fmla="*/ 1533622 h 2009415"/>
                <a:gd name="connsiteX188" fmla="*/ 142118 w 1476098"/>
                <a:gd name="connsiteY188" fmla="*/ 1521585 h 2009415"/>
                <a:gd name="connsiteX189" fmla="*/ 142118 w 1476098"/>
                <a:gd name="connsiteY189" fmla="*/ 1582869 h 2009415"/>
                <a:gd name="connsiteX190" fmla="*/ 153061 w 1476098"/>
                <a:gd name="connsiteY190" fmla="*/ 1600380 h 2009415"/>
                <a:gd name="connsiteX191" fmla="*/ 169477 w 1476098"/>
                <a:gd name="connsiteY191" fmla="*/ 1583965 h 2009415"/>
                <a:gd name="connsiteX192" fmla="*/ 142118 w 1476098"/>
                <a:gd name="connsiteY192" fmla="*/ 1521585 h 2009415"/>
                <a:gd name="connsiteX193" fmla="*/ 1333898 w 1476098"/>
                <a:gd name="connsiteY193" fmla="*/ 1498602 h 2009415"/>
                <a:gd name="connsiteX194" fmla="*/ 1209139 w 1476098"/>
                <a:gd name="connsiteY194" fmla="*/ 1559888 h 2009415"/>
                <a:gd name="connsiteX195" fmla="*/ 1331708 w 1476098"/>
                <a:gd name="connsiteY195" fmla="*/ 1532528 h 2009415"/>
                <a:gd name="connsiteX196" fmla="*/ 1306538 w 1476098"/>
                <a:gd name="connsiteY196" fmla="*/ 1566454 h 2009415"/>
                <a:gd name="connsiteX197" fmla="*/ 1360162 w 1476098"/>
                <a:gd name="connsiteY197" fmla="*/ 1552226 h 2009415"/>
                <a:gd name="connsiteX198" fmla="*/ 1333898 w 1476098"/>
                <a:gd name="connsiteY198" fmla="*/ 1498602 h 2009415"/>
                <a:gd name="connsiteX199" fmla="*/ 1269329 w 1476098"/>
                <a:gd name="connsiteY199" fmla="*/ 1486564 h 2009415"/>
                <a:gd name="connsiteX200" fmla="*/ 1144570 w 1476098"/>
                <a:gd name="connsiteY200" fmla="*/ 1511735 h 2009415"/>
                <a:gd name="connsiteX201" fmla="*/ 1077812 w 1476098"/>
                <a:gd name="connsiteY201" fmla="*/ 1548943 h 2009415"/>
                <a:gd name="connsiteX202" fmla="*/ 1162079 w 1476098"/>
                <a:gd name="connsiteY202" fmla="*/ 1519396 h 2009415"/>
                <a:gd name="connsiteX203" fmla="*/ 142118 w 1476098"/>
                <a:gd name="connsiteY203" fmla="*/ 1473432 h 2009415"/>
                <a:gd name="connsiteX204" fmla="*/ 64416 w 1476098"/>
                <a:gd name="connsiteY204" fmla="*/ 1497509 h 2009415"/>
                <a:gd name="connsiteX205" fmla="*/ 38152 w 1476098"/>
                <a:gd name="connsiteY205" fmla="*/ 1541283 h 2009415"/>
                <a:gd name="connsiteX206" fmla="*/ 84114 w 1476098"/>
                <a:gd name="connsiteY206" fmla="*/ 1539094 h 2009415"/>
                <a:gd name="connsiteX207" fmla="*/ 92871 w 1476098"/>
                <a:gd name="connsiteY207" fmla="*/ 1544567 h 2009415"/>
                <a:gd name="connsiteX208" fmla="*/ 83020 w 1476098"/>
                <a:gd name="connsiteY208" fmla="*/ 1616795 h 2009415"/>
                <a:gd name="connsiteX209" fmla="*/ 95059 w 1476098"/>
                <a:gd name="connsiteY209" fmla="*/ 1568643 h 2009415"/>
                <a:gd name="connsiteX210" fmla="*/ 74267 w 1476098"/>
                <a:gd name="connsiteY210" fmla="*/ 1505168 h 2009415"/>
                <a:gd name="connsiteX211" fmla="*/ 370843 w 1476098"/>
                <a:gd name="connsiteY211" fmla="*/ 1498602 h 2009415"/>
                <a:gd name="connsiteX212" fmla="*/ 142118 w 1476098"/>
                <a:gd name="connsiteY212" fmla="*/ 1473432 h 2009415"/>
                <a:gd name="connsiteX213" fmla="*/ 747310 w 1476098"/>
                <a:gd name="connsiteY213" fmla="*/ 125 h 2009415"/>
                <a:gd name="connsiteX214" fmla="*/ 752781 w 1476098"/>
                <a:gd name="connsiteY214" fmla="*/ 16814 h 2009415"/>
                <a:gd name="connsiteX215" fmla="*/ 863589 w 1476098"/>
                <a:gd name="connsiteY215" fmla="*/ 343142 h 2009415"/>
                <a:gd name="connsiteX216" fmla="*/ 950864 w 1476098"/>
                <a:gd name="connsiteY216" fmla="*/ 683290 h 2009415"/>
                <a:gd name="connsiteX217" fmla="*/ 1002300 w 1476098"/>
                <a:gd name="connsiteY217" fmla="*/ 475359 h 2009415"/>
                <a:gd name="connsiteX218" fmla="*/ 994639 w 1476098"/>
                <a:gd name="connsiteY218" fmla="*/ 432678 h 2009415"/>
                <a:gd name="connsiteX219" fmla="*/ 1001207 w 1476098"/>
                <a:gd name="connsiteY219" fmla="*/ 405318 h 2009415"/>
                <a:gd name="connsiteX220" fmla="*/ 1026377 w 1476098"/>
                <a:gd name="connsiteY220" fmla="*/ 422828 h 2009415"/>
                <a:gd name="connsiteX221" fmla="*/ 1186156 w 1476098"/>
                <a:gd name="connsiteY221" fmla="*/ 823371 h 2009415"/>
                <a:gd name="connsiteX222" fmla="*/ 1153324 w 1476098"/>
                <a:gd name="connsiteY222" fmla="*/ 1012698 h 2009415"/>
                <a:gd name="connsiteX223" fmla="*/ 1222271 w 1476098"/>
                <a:gd name="connsiteY223" fmla="*/ 945942 h 2009415"/>
                <a:gd name="connsiteX224" fmla="*/ 1239780 w 1476098"/>
                <a:gd name="connsiteY224" fmla="*/ 926242 h 2009415"/>
                <a:gd name="connsiteX225" fmla="*/ 1257291 w 1476098"/>
                <a:gd name="connsiteY225" fmla="*/ 949225 h 2009415"/>
                <a:gd name="connsiteX226" fmla="*/ 1261669 w 1476098"/>
                <a:gd name="connsiteY226" fmla="*/ 1197648 h 2009415"/>
                <a:gd name="connsiteX227" fmla="*/ 1146758 w 1476098"/>
                <a:gd name="connsiteY227" fmla="*/ 1451544 h 2009415"/>
                <a:gd name="connsiteX228" fmla="*/ 1136908 w 1476098"/>
                <a:gd name="connsiteY228" fmla="*/ 1474526 h 2009415"/>
                <a:gd name="connsiteX229" fmla="*/ 1251818 w 1476098"/>
                <a:gd name="connsiteY229" fmla="*/ 1455921 h 2009415"/>
                <a:gd name="connsiteX230" fmla="*/ 1389711 w 1476098"/>
                <a:gd name="connsiteY230" fmla="*/ 1563171 h 2009415"/>
                <a:gd name="connsiteX231" fmla="*/ 1406126 w 1476098"/>
                <a:gd name="connsiteY231" fmla="*/ 1593814 h 2009415"/>
                <a:gd name="connsiteX232" fmla="*/ 1397371 w 1476098"/>
                <a:gd name="connsiteY232" fmla="*/ 1850993 h 2009415"/>
                <a:gd name="connsiteX233" fmla="*/ 1353596 w 1476098"/>
                <a:gd name="connsiteY233" fmla="*/ 1869597 h 2009415"/>
                <a:gd name="connsiteX234" fmla="*/ 1221175 w 1476098"/>
                <a:gd name="connsiteY234" fmla="*/ 1940732 h 2009415"/>
                <a:gd name="connsiteX235" fmla="*/ 974941 w 1476098"/>
                <a:gd name="connsiteY235" fmla="*/ 1919938 h 2009415"/>
                <a:gd name="connsiteX236" fmla="*/ 812973 w 1476098"/>
                <a:gd name="connsiteY236" fmla="*/ 1727328 h 2009415"/>
                <a:gd name="connsiteX237" fmla="*/ 818445 w 1476098"/>
                <a:gd name="connsiteY237" fmla="*/ 1824727 h 2009415"/>
                <a:gd name="connsiteX238" fmla="*/ 810784 w 1476098"/>
                <a:gd name="connsiteY238" fmla="*/ 1919938 h 2009415"/>
                <a:gd name="connsiteX239" fmla="*/ 630211 w 1476098"/>
                <a:gd name="connsiteY239" fmla="*/ 2007488 h 2009415"/>
                <a:gd name="connsiteX240" fmla="*/ 557983 w 1476098"/>
                <a:gd name="connsiteY240" fmla="*/ 1992167 h 2009415"/>
                <a:gd name="connsiteX241" fmla="*/ 486848 w 1476098"/>
                <a:gd name="connsiteY241" fmla="*/ 1826916 h 2009415"/>
                <a:gd name="connsiteX242" fmla="*/ 596285 w 1476098"/>
                <a:gd name="connsiteY242" fmla="*/ 1663853 h 2009415"/>
                <a:gd name="connsiteX243" fmla="*/ 617077 w 1476098"/>
                <a:gd name="connsiteY243" fmla="*/ 1623361 h 2009415"/>
                <a:gd name="connsiteX244" fmla="*/ 562359 w 1476098"/>
                <a:gd name="connsiteY244" fmla="*/ 1667136 h 2009415"/>
                <a:gd name="connsiteX245" fmla="*/ 270159 w 1476098"/>
                <a:gd name="connsiteY245" fmla="*/ 1894768 h 2009415"/>
                <a:gd name="connsiteX246" fmla="*/ 167289 w 1476098"/>
                <a:gd name="connsiteY246" fmla="*/ 1904617 h 2009415"/>
                <a:gd name="connsiteX247" fmla="*/ 109286 w 1476098"/>
                <a:gd name="connsiteY247" fmla="*/ 1887108 h 2009415"/>
                <a:gd name="connsiteX248" fmla="*/ 27207 w 1476098"/>
                <a:gd name="connsiteY248" fmla="*/ 1756875 h 2009415"/>
                <a:gd name="connsiteX249" fmla="*/ 14075 w 1476098"/>
                <a:gd name="connsiteY249" fmla="*/ 1649627 h 2009415"/>
                <a:gd name="connsiteX250" fmla="*/ 134457 w 1476098"/>
                <a:gd name="connsiteY250" fmla="*/ 1451544 h 2009415"/>
                <a:gd name="connsiteX251" fmla="*/ 311746 w 1476098"/>
                <a:gd name="connsiteY251" fmla="*/ 1466866 h 2009415"/>
                <a:gd name="connsiteX252" fmla="*/ 243894 w 1476098"/>
                <a:gd name="connsiteY252" fmla="*/ 1414336 h 2009415"/>
                <a:gd name="connsiteX253" fmla="*/ 234045 w 1476098"/>
                <a:gd name="connsiteY253" fmla="*/ 1396825 h 2009415"/>
                <a:gd name="connsiteX254" fmla="*/ 255933 w 1476098"/>
                <a:gd name="connsiteY254" fmla="*/ 1390259 h 2009415"/>
                <a:gd name="connsiteX255" fmla="*/ 323785 w 1476098"/>
                <a:gd name="connsiteY255" fmla="*/ 1418712 h 2009415"/>
                <a:gd name="connsiteX256" fmla="*/ 237328 w 1476098"/>
                <a:gd name="connsiteY256" fmla="*/ 1266594 h 2009415"/>
                <a:gd name="connsiteX257" fmla="*/ 220913 w 1476098"/>
                <a:gd name="connsiteY257" fmla="*/ 1103533 h 2009415"/>
                <a:gd name="connsiteX258" fmla="*/ 222007 w 1476098"/>
                <a:gd name="connsiteY258" fmla="*/ 890128 h 2009415"/>
                <a:gd name="connsiteX259" fmla="*/ 232952 w 1476098"/>
                <a:gd name="connsiteY259" fmla="*/ 849637 h 2009415"/>
                <a:gd name="connsiteX260" fmla="*/ 310652 w 1476098"/>
                <a:gd name="connsiteY260" fmla="*/ 941563 h 2009415"/>
                <a:gd name="connsiteX261" fmla="*/ 347861 w 1476098"/>
                <a:gd name="connsiteY261" fmla="*/ 953602 h 2009415"/>
                <a:gd name="connsiteX262" fmla="*/ 339106 w 1476098"/>
                <a:gd name="connsiteY262" fmla="*/ 919676 h 2009415"/>
                <a:gd name="connsiteX263" fmla="*/ 346766 w 1476098"/>
                <a:gd name="connsiteY263" fmla="*/ 648271 h 2009415"/>
                <a:gd name="connsiteX264" fmla="*/ 456203 w 1476098"/>
                <a:gd name="connsiteY264" fmla="*/ 446905 h 2009415"/>
                <a:gd name="connsiteX265" fmla="*/ 472620 w 1476098"/>
                <a:gd name="connsiteY265" fmla="*/ 430490 h 2009415"/>
                <a:gd name="connsiteX266" fmla="*/ 487942 w 1476098"/>
                <a:gd name="connsiteY266" fmla="*/ 458943 h 2009415"/>
                <a:gd name="connsiteX267" fmla="*/ 632400 w 1476098"/>
                <a:gd name="connsiteY267" fmla="*/ 695329 h 2009415"/>
                <a:gd name="connsiteX268" fmla="*/ 621456 w 1476098"/>
                <a:gd name="connsiteY268" fmla="*/ 379054 h 2009415"/>
                <a:gd name="connsiteX269" fmla="*/ 658665 w 1476098"/>
                <a:gd name="connsiteY269" fmla="*/ 73723 h 2009415"/>
                <a:gd name="connsiteX270" fmla="*/ 728706 w 1476098"/>
                <a:gd name="connsiteY270" fmla="*/ 8059 h 2009415"/>
                <a:gd name="connsiteX271" fmla="*/ 747310 w 1476098"/>
                <a:gd name="connsiteY271" fmla="*/ 125 h 200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476098" h="2009415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8771AD-1D6F-4B11-AE93-5759C860ED43}"/>
                </a:ext>
              </a:extLst>
            </p:cNvPr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>
                <a:gd name="connsiteX0" fmla="*/ 529749 w 1063290"/>
                <a:gd name="connsiteY0" fmla="*/ 125 h 1606414"/>
                <a:gd name="connsiteX1" fmla="*/ 535220 w 1063290"/>
                <a:gd name="connsiteY1" fmla="*/ 16814 h 1606414"/>
                <a:gd name="connsiteX2" fmla="*/ 646028 w 1063290"/>
                <a:gd name="connsiteY2" fmla="*/ 343142 h 1606414"/>
                <a:gd name="connsiteX3" fmla="*/ 733303 w 1063290"/>
                <a:gd name="connsiteY3" fmla="*/ 683291 h 1606414"/>
                <a:gd name="connsiteX4" fmla="*/ 784739 w 1063290"/>
                <a:gd name="connsiteY4" fmla="*/ 475359 h 1606414"/>
                <a:gd name="connsiteX5" fmla="*/ 777078 w 1063290"/>
                <a:gd name="connsiteY5" fmla="*/ 432678 h 1606414"/>
                <a:gd name="connsiteX6" fmla="*/ 783646 w 1063290"/>
                <a:gd name="connsiteY6" fmla="*/ 405318 h 1606414"/>
                <a:gd name="connsiteX7" fmla="*/ 808816 w 1063290"/>
                <a:gd name="connsiteY7" fmla="*/ 422828 h 1606414"/>
                <a:gd name="connsiteX8" fmla="*/ 968594 w 1063290"/>
                <a:gd name="connsiteY8" fmla="*/ 823371 h 1606414"/>
                <a:gd name="connsiteX9" fmla="*/ 935763 w 1063290"/>
                <a:gd name="connsiteY9" fmla="*/ 1012698 h 1606414"/>
                <a:gd name="connsiteX10" fmla="*/ 1004710 w 1063290"/>
                <a:gd name="connsiteY10" fmla="*/ 945942 h 1606414"/>
                <a:gd name="connsiteX11" fmla="*/ 1022219 w 1063290"/>
                <a:gd name="connsiteY11" fmla="*/ 926242 h 1606414"/>
                <a:gd name="connsiteX12" fmla="*/ 1039729 w 1063290"/>
                <a:gd name="connsiteY12" fmla="*/ 949225 h 1606414"/>
                <a:gd name="connsiteX13" fmla="*/ 1044108 w 1063290"/>
                <a:gd name="connsiteY13" fmla="*/ 1197648 h 1606414"/>
                <a:gd name="connsiteX14" fmla="*/ 929197 w 1063290"/>
                <a:gd name="connsiteY14" fmla="*/ 1451544 h 1606414"/>
                <a:gd name="connsiteX15" fmla="*/ 920383 w 1063290"/>
                <a:gd name="connsiteY15" fmla="*/ 1472109 h 1606414"/>
                <a:gd name="connsiteX16" fmla="*/ 804766 w 1063290"/>
                <a:gd name="connsiteY16" fmla="*/ 1540658 h 1606414"/>
                <a:gd name="connsiteX17" fmla="*/ 506598 w 1063290"/>
                <a:gd name="connsiteY17" fmla="*/ 1606414 h 1606414"/>
                <a:gd name="connsiteX18" fmla="*/ 208430 w 1063290"/>
                <a:gd name="connsiteY18" fmla="*/ 1540658 h 1606414"/>
                <a:gd name="connsiteX19" fmla="*/ 143627 w 1063290"/>
                <a:gd name="connsiteY19" fmla="*/ 1502237 h 1606414"/>
                <a:gd name="connsiteX20" fmla="*/ 153282 w 1063290"/>
                <a:gd name="connsiteY20" fmla="*/ 1498602 h 1606414"/>
                <a:gd name="connsiteX21" fmla="*/ 134389 w 1063290"/>
                <a:gd name="connsiteY21" fmla="*/ 1496760 h 1606414"/>
                <a:gd name="connsiteX22" fmla="*/ 82046 w 1063290"/>
                <a:gd name="connsiteY22" fmla="*/ 1465725 h 1606414"/>
                <a:gd name="connsiteX23" fmla="*/ 94185 w 1063290"/>
                <a:gd name="connsiteY23" fmla="*/ 1466866 h 1606414"/>
                <a:gd name="connsiteX24" fmla="*/ 26333 w 1063290"/>
                <a:gd name="connsiteY24" fmla="*/ 1414336 h 1606414"/>
                <a:gd name="connsiteX25" fmla="*/ 16484 w 1063290"/>
                <a:gd name="connsiteY25" fmla="*/ 1396825 h 1606414"/>
                <a:gd name="connsiteX26" fmla="*/ 38372 w 1063290"/>
                <a:gd name="connsiteY26" fmla="*/ 1390259 h 1606414"/>
                <a:gd name="connsiteX27" fmla="*/ 106224 w 1063290"/>
                <a:gd name="connsiteY27" fmla="*/ 1418712 h 1606414"/>
                <a:gd name="connsiteX28" fmla="*/ 19767 w 1063290"/>
                <a:gd name="connsiteY28" fmla="*/ 1266594 h 1606414"/>
                <a:gd name="connsiteX29" fmla="*/ 3352 w 1063290"/>
                <a:gd name="connsiteY29" fmla="*/ 1103533 h 1606414"/>
                <a:gd name="connsiteX30" fmla="*/ 4446 w 1063290"/>
                <a:gd name="connsiteY30" fmla="*/ 890128 h 1606414"/>
                <a:gd name="connsiteX31" fmla="*/ 15391 w 1063290"/>
                <a:gd name="connsiteY31" fmla="*/ 849637 h 1606414"/>
                <a:gd name="connsiteX32" fmla="*/ 93091 w 1063290"/>
                <a:gd name="connsiteY32" fmla="*/ 941563 h 1606414"/>
                <a:gd name="connsiteX33" fmla="*/ 130300 w 1063290"/>
                <a:gd name="connsiteY33" fmla="*/ 953602 h 1606414"/>
                <a:gd name="connsiteX34" fmla="*/ 121545 w 1063290"/>
                <a:gd name="connsiteY34" fmla="*/ 919676 h 1606414"/>
                <a:gd name="connsiteX35" fmla="*/ 129205 w 1063290"/>
                <a:gd name="connsiteY35" fmla="*/ 648271 h 1606414"/>
                <a:gd name="connsiteX36" fmla="*/ 238642 w 1063290"/>
                <a:gd name="connsiteY36" fmla="*/ 446905 h 1606414"/>
                <a:gd name="connsiteX37" fmla="*/ 255059 w 1063290"/>
                <a:gd name="connsiteY37" fmla="*/ 430490 h 1606414"/>
                <a:gd name="connsiteX38" fmla="*/ 270381 w 1063290"/>
                <a:gd name="connsiteY38" fmla="*/ 458943 h 1606414"/>
                <a:gd name="connsiteX39" fmla="*/ 414839 w 1063290"/>
                <a:gd name="connsiteY39" fmla="*/ 695329 h 1606414"/>
                <a:gd name="connsiteX40" fmla="*/ 403895 w 1063290"/>
                <a:gd name="connsiteY40" fmla="*/ 379054 h 1606414"/>
                <a:gd name="connsiteX41" fmla="*/ 441104 w 1063290"/>
                <a:gd name="connsiteY41" fmla="*/ 73723 h 1606414"/>
                <a:gd name="connsiteX42" fmla="*/ 511145 w 1063290"/>
                <a:gd name="connsiteY42" fmla="*/ 8059 h 1606414"/>
                <a:gd name="connsiteX43" fmla="*/ 529749 w 1063290"/>
                <a:gd name="connsiteY43" fmla="*/ 125 h 16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63290" h="1606414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40341D-4229-4C29-BBD5-451755B4C908}"/>
                </a:ext>
              </a:extLst>
            </p:cNvPr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>
                <a:gd name="connsiteX0" fmla="*/ 136849 w 248770"/>
                <a:gd name="connsiteY0" fmla="*/ 100853 h 161364"/>
                <a:gd name="connsiteX1" fmla="*/ 148951 w 248770"/>
                <a:gd name="connsiteY1" fmla="*/ 82027 h 161364"/>
                <a:gd name="connsiteX2" fmla="*/ 241063 w 248770"/>
                <a:gd name="connsiteY2" fmla="*/ 0 h 161364"/>
                <a:gd name="connsiteX3" fmla="*/ 93146 w 248770"/>
                <a:gd name="connsiteY3" fmla="*/ 38997 h 161364"/>
                <a:gd name="connsiteX4" fmla="*/ 89784 w 248770"/>
                <a:gd name="connsiteY4" fmla="*/ 155986 h 161364"/>
                <a:gd name="connsiteX5" fmla="*/ 91801 w 248770"/>
                <a:gd name="connsiteY5" fmla="*/ 119679 h 161364"/>
                <a:gd name="connsiteX6" fmla="*/ 76337 w 248770"/>
                <a:gd name="connsiteY6" fmla="*/ 51771 h 161364"/>
                <a:gd name="connsiteX7" fmla="*/ 12463 w 248770"/>
                <a:gd name="connsiteY7" fmla="*/ 53788 h 161364"/>
                <a:gd name="connsiteX8" fmla="*/ 5740 w 248770"/>
                <a:gd name="connsiteY8" fmla="*/ 58495 h 161364"/>
                <a:gd name="connsiteX9" fmla="*/ 12463 w 248770"/>
                <a:gd name="connsiteY9" fmla="*/ 61184 h 161364"/>
                <a:gd name="connsiteX10" fmla="*/ 9101 w 248770"/>
                <a:gd name="connsiteY10" fmla="*/ 117662 h 161364"/>
                <a:gd name="connsiteX11" fmla="*/ 27255 w 248770"/>
                <a:gd name="connsiteY11" fmla="*/ 129764 h 161364"/>
                <a:gd name="connsiteX12" fmla="*/ 34651 w 248770"/>
                <a:gd name="connsiteY12" fmla="*/ 110938 h 161364"/>
                <a:gd name="connsiteX13" fmla="*/ 31289 w 248770"/>
                <a:gd name="connsiteY13" fmla="*/ 88751 h 161364"/>
                <a:gd name="connsiteX14" fmla="*/ 13135 w 248770"/>
                <a:gd name="connsiteY14" fmla="*/ 108921 h 161364"/>
                <a:gd name="connsiteX15" fmla="*/ 15152 w 248770"/>
                <a:gd name="connsiteY15" fmla="*/ 80682 h 161364"/>
                <a:gd name="connsiteX16" fmla="*/ 36668 w 248770"/>
                <a:gd name="connsiteY16" fmla="*/ 73287 h 161364"/>
                <a:gd name="connsiteX17" fmla="*/ 50115 w 248770"/>
                <a:gd name="connsiteY17" fmla="*/ 94802 h 161364"/>
                <a:gd name="connsiteX18" fmla="*/ 52132 w 248770"/>
                <a:gd name="connsiteY18" fmla="*/ 134471 h 161364"/>
                <a:gd name="connsiteX19" fmla="*/ 58183 w 248770"/>
                <a:gd name="connsiteY19" fmla="*/ 88751 h 161364"/>
                <a:gd name="connsiteX20" fmla="*/ 36668 w 248770"/>
                <a:gd name="connsiteY20" fmla="*/ 45048 h 161364"/>
                <a:gd name="connsiteX21" fmla="*/ 80371 w 248770"/>
                <a:gd name="connsiteY21" fmla="*/ 121024 h 161364"/>
                <a:gd name="connsiteX22" fmla="*/ 46081 w 248770"/>
                <a:gd name="connsiteY22" fmla="*/ 151952 h 161364"/>
                <a:gd name="connsiteX23" fmla="*/ 99869 w 248770"/>
                <a:gd name="connsiteY23" fmla="*/ 158003 h 161364"/>
                <a:gd name="connsiteX24" fmla="*/ 230978 w 248770"/>
                <a:gd name="connsiteY24" fmla="*/ 61184 h 161364"/>
                <a:gd name="connsiteX25" fmla="*/ 249804 w 248770"/>
                <a:gd name="connsiteY25" fmla="*/ 36307 h 161364"/>
                <a:gd name="connsiteX26" fmla="*/ 157691 w 248770"/>
                <a:gd name="connsiteY26" fmla="*/ 95474 h 161364"/>
                <a:gd name="connsiteX27" fmla="*/ 136849 w 248770"/>
                <a:gd name="connsiteY27" fmla="*/ 100853 h 161364"/>
                <a:gd name="connsiteX28" fmla="*/ 127435 w 248770"/>
                <a:gd name="connsiteY28" fmla="*/ 59167 h 161364"/>
                <a:gd name="connsiteX29" fmla="*/ 163743 w 248770"/>
                <a:gd name="connsiteY29" fmla="*/ 34290 h 161364"/>
                <a:gd name="connsiteX30" fmla="*/ 177862 w 248770"/>
                <a:gd name="connsiteY30" fmla="*/ 43031 h 161364"/>
                <a:gd name="connsiteX31" fmla="*/ 137521 w 248770"/>
                <a:gd name="connsiteY31" fmla="*/ 63874 h 161364"/>
                <a:gd name="connsiteX32" fmla="*/ 127435 w 248770"/>
                <a:gd name="connsiteY32" fmla="*/ 59167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8770" h="161364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FFFD82C-D771-42BD-BAF8-95523A2A1494}"/>
                </a:ext>
              </a:extLst>
            </p:cNvPr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>
                <a:gd name="connsiteX0" fmla="*/ 11387 w 248770"/>
                <a:gd name="connsiteY0" fmla="*/ 95474 h 161364"/>
                <a:gd name="connsiteX1" fmla="*/ 24834 w 248770"/>
                <a:gd name="connsiteY1" fmla="*/ 75304 h 161364"/>
                <a:gd name="connsiteX2" fmla="*/ 21472 w 248770"/>
                <a:gd name="connsiteY2" fmla="*/ 72614 h 161364"/>
                <a:gd name="connsiteX3" fmla="*/ 27523 w 248770"/>
                <a:gd name="connsiteY3" fmla="*/ 55133 h 161364"/>
                <a:gd name="connsiteX4" fmla="*/ 45677 w 248770"/>
                <a:gd name="connsiteY4" fmla="*/ 39669 h 161364"/>
                <a:gd name="connsiteX5" fmla="*/ 46349 w 248770"/>
                <a:gd name="connsiteY5" fmla="*/ 38324 h 161364"/>
                <a:gd name="connsiteX6" fmla="*/ 46349 w 248770"/>
                <a:gd name="connsiteY6" fmla="*/ 38324 h 161364"/>
                <a:gd name="connsiteX7" fmla="*/ 47022 w 248770"/>
                <a:gd name="connsiteY7" fmla="*/ 38324 h 161364"/>
                <a:gd name="connsiteX8" fmla="*/ 77278 w 248770"/>
                <a:gd name="connsiteY8" fmla="*/ 30256 h 161364"/>
                <a:gd name="connsiteX9" fmla="*/ 116274 w 248770"/>
                <a:gd name="connsiteY9" fmla="*/ 51099 h 161364"/>
                <a:gd name="connsiteX10" fmla="*/ 205025 w 248770"/>
                <a:gd name="connsiteY10" fmla="*/ 19498 h 161364"/>
                <a:gd name="connsiteX11" fmla="*/ 251417 w 248770"/>
                <a:gd name="connsiteY11" fmla="*/ 0 h 161364"/>
                <a:gd name="connsiteX12" fmla="*/ 91397 w 248770"/>
                <a:gd name="connsiteY12" fmla="*/ 23532 h 161364"/>
                <a:gd name="connsiteX13" fmla="*/ 46349 w 248770"/>
                <a:gd name="connsiteY13" fmla="*/ 37652 h 161364"/>
                <a:gd name="connsiteX14" fmla="*/ 11387 w 248770"/>
                <a:gd name="connsiteY14" fmla="*/ 66563 h 161364"/>
                <a:gd name="connsiteX15" fmla="*/ 34919 w 248770"/>
                <a:gd name="connsiteY15" fmla="*/ 164054 h 161364"/>
                <a:gd name="connsiteX16" fmla="*/ 11387 w 248770"/>
                <a:gd name="connsiteY16" fmla="*/ 95474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770" h="161364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2A70A0-D241-426A-B877-3EAB85B77D5B}"/>
                </a:ext>
              </a:extLst>
            </p:cNvPr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>
                <a:gd name="connsiteX0" fmla="*/ 2017 w 0"/>
                <a:gd name="connsiteY0" fmla="*/ 0 h 0"/>
                <a:gd name="connsiteX1" fmla="*/ 0 w 0"/>
                <a:gd name="connsiteY1" fmla="*/ 2690 h 0"/>
                <a:gd name="connsiteX2" fmla="*/ 201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017" y="0"/>
                  </a:moveTo>
                  <a:cubicBezTo>
                    <a:pt x="1344" y="673"/>
                    <a:pt x="672" y="2017"/>
                    <a:pt x="0" y="2690"/>
                  </a:cubicBezTo>
                  <a:cubicBezTo>
                    <a:pt x="672" y="1345"/>
                    <a:pt x="1344" y="673"/>
                    <a:pt x="2017" y="0"/>
                  </a:cubicBezTo>
                  <a:close/>
                </a:path>
              </a:pathLst>
            </a:custGeom>
            <a:solidFill>
              <a:srgbClr val="313131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E2E56-19C2-4A81-8F49-CEADEB7E1610}"/>
                </a:ext>
              </a:extLst>
            </p:cNvPr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>
                <a:gd name="connsiteX0" fmla="*/ 264 w 0"/>
                <a:gd name="connsiteY0" fmla="*/ 1345 h 0"/>
                <a:gd name="connsiteX1" fmla="*/ 1609 w 0"/>
                <a:gd name="connsiteY1" fmla="*/ 4034 h 0"/>
                <a:gd name="connsiteX2" fmla="*/ 1609 w 0"/>
                <a:gd name="connsiteY2" fmla="*/ 0 h 0"/>
                <a:gd name="connsiteX3" fmla="*/ 264 w 0"/>
                <a:gd name="connsiteY3" fmla="*/ 13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4" y="1345"/>
                  </a:moveTo>
                  <a:cubicBezTo>
                    <a:pt x="-409" y="2017"/>
                    <a:pt x="264" y="3362"/>
                    <a:pt x="1609" y="4034"/>
                  </a:cubicBezTo>
                  <a:cubicBezTo>
                    <a:pt x="1609" y="2690"/>
                    <a:pt x="1609" y="1345"/>
                    <a:pt x="1609" y="0"/>
                  </a:cubicBezTo>
                  <a:cubicBezTo>
                    <a:pt x="1609" y="0"/>
                    <a:pt x="936" y="0"/>
                    <a:pt x="264" y="1345"/>
                  </a:cubicBezTo>
                  <a:close/>
                </a:path>
              </a:pathLst>
            </a:custGeom>
            <a:solidFill>
              <a:srgbClr val="F4F4F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DE4561-82FB-47F9-9AF7-043015A69641}"/>
                </a:ext>
              </a:extLst>
            </p:cNvPr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>
                <a:gd name="connsiteX0" fmla="*/ 0 w 0"/>
                <a:gd name="connsiteY0" fmla="*/ 504 h 0"/>
                <a:gd name="connsiteX1" fmla="*/ 0 w 0"/>
                <a:gd name="connsiteY1" fmla="*/ 504 h 0"/>
                <a:gd name="connsiteX2" fmla="*/ 0 w 0"/>
                <a:gd name="connsiteY2" fmla="*/ 504 h 0"/>
                <a:gd name="connsiteX3" fmla="*/ 0 w 0"/>
                <a:gd name="connsiteY3" fmla="*/ 5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4"/>
                  </a:moveTo>
                  <a:cubicBezTo>
                    <a:pt x="0" y="504"/>
                    <a:pt x="0" y="-168"/>
                    <a:pt x="0" y="504"/>
                  </a:cubicBezTo>
                  <a:cubicBezTo>
                    <a:pt x="0" y="-168"/>
                    <a:pt x="0" y="-168"/>
                    <a:pt x="0" y="504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E2B021-B1E7-49AC-B719-E0F7ABE9A81B}"/>
                </a:ext>
              </a:extLst>
            </p:cNvPr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>
                <a:gd name="connsiteX0" fmla="*/ 10085 w 6723"/>
                <a:gd name="connsiteY0" fmla="*/ 0 h 0"/>
                <a:gd name="connsiteX1" fmla="*/ 10085 w 6723"/>
                <a:gd name="connsiteY1" fmla="*/ 0 h 0"/>
                <a:gd name="connsiteX2" fmla="*/ 0 w 6723"/>
                <a:gd name="connsiteY2" fmla="*/ 0 h 0"/>
                <a:gd name="connsiteX3" fmla="*/ 10085 w 6723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23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362"/>
                    <a:pt x="6724" y="3362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C127DF-F974-4649-82DE-E82836C0359B}"/>
                </a:ext>
              </a:extLst>
            </p:cNvPr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>
                <a:gd name="connsiteX0" fmla="*/ 0 w 6723"/>
                <a:gd name="connsiteY0" fmla="*/ 0 h 6723"/>
                <a:gd name="connsiteX1" fmla="*/ 7396 w 6723"/>
                <a:gd name="connsiteY1" fmla="*/ 7396 h 6723"/>
                <a:gd name="connsiteX2" fmla="*/ 0 w 6723"/>
                <a:gd name="connsiteY2" fmla="*/ 0 h 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3" h="6723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3ECAE2-8A3C-455F-B151-8E0BE4641777}"/>
                </a:ext>
              </a:extLst>
            </p:cNvPr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>
                <a:gd name="connsiteX0" fmla="*/ 504 w 0"/>
                <a:gd name="connsiteY0" fmla="*/ 299 h 0"/>
                <a:gd name="connsiteX1" fmla="*/ 504 w 0"/>
                <a:gd name="connsiteY1" fmla="*/ 299 h 0"/>
                <a:gd name="connsiteX2" fmla="*/ 504 w 0"/>
                <a:gd name="connsiteY2" fmla="*/ 299 h 0"/>
                <a:gd name="connsiteX3" fmla="*/ 504 w 0"/>
                <a:gd name="connsiteY3" fmla="*/ 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4" y="299"/>
                  </a:moveTo>
                  <a:cubicBezTo>
                    <a:pt x="504" y="299"/>
                    <a:pt x="-168" y="-373"/>
                    <a:pt x="504" y="299"/>
                  </a:cubicBezTo>
                  <a:cubicBezTo>
                    <a:pt x="-168" y="299"/>
                    <a:pt x="-168" y="299"/>
                    <a:pt x="504" y="299"/>
                  </a:cubicBezTo>
                  <a:cubicBezTo>
                    <a:pt x="504" y="299"/>
                    <a:pt x="504" y="299"/>
                    <a:pt x="504" y="299"/>
                  </a:cubicBezTo>
                  <a:close/>
                </a:path>
              </a:pathLst>
            </a:custGeom>
            <a:solidFill>
              <a:srgbClr val="DADADA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07D32-3208-43C8-8142-77135E5BA592}"/>
                </a:ext>
              </a:extLst>
            </p:cNvPr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>
                <a:gd name="connsiteX0" fmla="*/ 0 w 6723"/>
                <a:gd name="connsiteY0" fmla="*/ 0 h 0"/>
                <a:gd name="connsiteX1" fmla="*/ 3362 w 6723"/>
                <a:gd name="connsiteY1" fmla="*/ 4707 h 0"/>
                <a:gd name="connsiteX2" fmla="*/ 5379 w 6723"/>
                <a:gd name="connsiteY2" fmla="*/ 4707 h 0"/>
                <a:gd name="connsiteX3" fmla="*/ 7396 w 6723"/>
                <a:gd name="connsiteY3" fmla="*/ 4707 h 0"/>
                <a:gd name="connsiteX4" fmla="*/ 2017 w 6723"/>
                <a:gd name="connsiteY4" fmla="*/ 0 h 0"/>
                <a:gd name="connsiteX5" fmla="*/ 0 w 6723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3">
                  <a:moveTo>
                    <a:pt x="0" y="0"/>
                  </a:moveTo>
                  <a:cubicBezTo>
                    <a:pt x="1345" y="1345"/>
                    <a:pt x="2690" y="3362"/>
                    <a:pt x="3362" y="4707"/>
                  </a:cubicBezTo>
                  <a:lnTo>
                    <a:pt x="5379" y="4707"/>
                  </a:lnTo>
                  <a:lnTo>
                    <a:pt x="7396" y="4707"/>
                  </a:lnTo>
                  <a:cubicBezTo>
                    <a:pt x="6051" y="2689"/>
                    <a:pt x="4034" y="1345"/>
                    <a:pt x="2017" y="0"/>
                  </a:cubicBezTo>
                  <a:cubicBezTo>
                    <a:pt x="1345" y="672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997F0E-54C7-4A87-949B-BCFB7720BE89}"/>
                </a:ext>
              </a:extLst>
            </p:cNvPr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>
                <a:gd name="connsiteX0" fmla="*/ 31388 w 53788"/>
                <a:gd name="connsiteY0" fmla="*/ 163739 h 161364"/>
                <a:gd name="connsiteX1" fmla="*/ 7856 w 53788"/>
                <a:gd name="connsiteY1" fmla="*/ 105244 h 161364"/>
                <a:gd name="connsiteX2" fmla="*/ 13907 w 53788"/>
                <a:gd name="connsiteY2" fmla="*/ 12460 h 161364"/>
                <a:gd name="connsiteX3" fmla="*/ 40129 w 53788"/>
                <a:gd name="connsiteY3" fmla="*/ 11787 h 161364"/>
                <a:gd name="connsiteX4" fmla="*/ 31388 w 53788"/>
                <a:gd name="connsiteY4" fmla="*/ 163739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" h="161364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9E3AC50-FA47-4094-8BCB-436856F9C3BC}"/>
                </a:ext>
              </a:extLst>
            </p:cNvPr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>
                <a:gd name="connsiteX0" fmla="*/ 35874 w 60511"/>
                <a:gd name="connsiteY0" fmla="*/ 0 h 141194"/>
                <a:gd name="connsiteX1" fmla="*/ 42597 w 60511"/>
                <a:gd name="connsiteY1" fmla="*/ 135143 h 141194"/>
                <a:gd name="connsiteX2" fmla="*/ 16375 w 60511"/>
                <a:gd name="connsiteY2" fmla="*/ 135143 h 141194"/>
                <a:gd name="connsiteX3" fmla="*/ 35874 w 60511"/>
                <a:gd name="connsiteY3" fmla="*/ 0 h 1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1" h="141194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E2EF91-DF68-46FD-A61C-5A9504246567}"/>
                </a:ext>
              </a:extLst>
            </p:cNvPr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>
                <a:gd name="connsiteX0" fmla="*/ 53948 w 53788"/>
                <a:gd name="connsiteY0" fmla="*/ 109593 h 134470"/>
                <a:gd name="connsiteX1" fmla="*/ 47897 w 53788"/>
                <a:gd name="connsiteY1" fmla="*/ 135815 h 134470"/>
                <a:gd name="connsiteX2" fmla="*/ 28399 w 53788"/>
                <a:gd name="connsiteY2" fmla="*/ 116989 h 134470"/>
                <a:gd name="connsiteX3" fmla="*/ 9573 w 53788"/>
                <a:gd name="connsiteY3" fmla="*/ 15464 h 134470"/>
                <a:gd name="connsiteX4" fmla="*/ 23020 w 53788"/>
                <a:gd name="connsiteY4" fmla="*/ 0 h 134470"/>
                <a:gd name="connsiteX5" fmla="*/ 35123 w 53788"/>
                <a:gd name="connsiteY5" fmla="*/ 15464 h 134470"/>
                <a:gd name="connsiteX6" fmla="*/ 53948 w 53788"/>
                <a:gd name="connsiteY6" fmla="*/ 109593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88" h="13447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70C241-31F7-447A-992B-548166E9E48C}"/>
                </a:ext>
              </a:extLst>
            </p:cNvPr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>
                <a:gd name="connsiteX0" fmla="*/ 0 w 363070"/>
                <a:gd name="connsiteY0" fmla="*/ 259528 h 410135"/>
                <a:gd name="connsiteX1" fmla="*/ 53788 w 363070"/>
                <a:gd name="connsiteY1" fmla="*/ 285750 h 410135"/>
                <a:gd name="connsiteX2" fmla="*/ 57150 w 363070"/>
                <a:gd name="connsiteY2" fmla="*/ 132453 h 410135"/>
                <a:gd name="connsiteX3" fmla="*/ 80010 w 363070"/>
                <a:gd name="connsiteY3" fmla="*/ 175484 h 410135"/>
                <a:gd name="connsiteX4" fmla="*/ 98163 w 363070"/>
                <a:gd name="connsiteY4" fmla="*/ 188931 h 410135"/>
                <a:gd name="connsiteX5" fmla="*/ 103542 w 363070"/>
                <a:gd name="connsiteY5" fmla="*/ 170105 h 410135"/>
                <a:gd name="connsiteX6" fmla="*/ 187586 w 363070"/>
                <a:gd name="connsiteY6" fmla="*/ 0 h 410135"/>
                <a:gd name="connsiteX7" fmla="*/ 249443 w 363070"/>
                <a:gd name="connsiteY7" fmla="*/ 190948 h 410135"/>
                <a:gd name="connsiteX8" fmla="*/ 262218 w 363070"/>
                <a:gd name="connsiteY8" fmla="*/ 211791 h 410135"/>
                <a:gd name="connsiteX9" fmla="*/ 276337 w 363070"/>
                <a:gd name="connsiteY9" fmla="*/ 188931 h 410135"/>
                <a:gd name="connsiteX10" fmla="*/ 293146 w 363070"/>
                <a:gd name="connsiteY10" fmla="*/ 126402 h 410135"/>
                <a:gd name="connsiteX11" fmla="*/ 305248 w 363070"/>
                <a:gd name="connsiteY11" fmla="*/ 285077 h 410135"/>
                <a:gd name="connsiteX12" fmla="*/ 368449 w 363070"/>
                <a:gd name="connsiteY12" fmla="*/ 267596 h 410135"/>
                <a:gd name="connsiteX13" fmla="*/ 293146 w 363070"/>
                <a:gd name="connsiteY13" fmla="*/ 379207 h 410135"/>
                <a:gd name="connsiteX14" fmla="*/ 70597 w 363070"/>
                <a:gd name="connsiteY14" fmla="*/ 363743 h 410135"/>
                <a:gd name="connsiteX15" fmla="*/ 0 w 363070"/>
                <a:gd name="connsiteY15" fmla="*/ 259528 h 4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070" h="410135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8A23E7-C974-4C76-B8DC-6F3F3AD4CE09}"/>
                </a:ext>
              </a:extLst>
            </p:cNvPr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>
                <a:gd name="connsiteX0" fmla="*/ 114597 w 154641"/>
                <a:gd name="connsiteY0" fmla="*/ 135815 h 215152"/>
                <a:gd name="connsiteX1" fmla="*/ 150232 w 154641"/>
                <a:gd name="connsiteY1" fmla="*/ 87406 h 215152"/>
                <a:gd name="connsiteX2" fmla="*/ 146198 w 154641"/>
                <a:gd name="connsiteY2" fmla="*/ 153296 h 215152"/>
                <a:gd name="connsiteX3" fmla="*/ 84341 w 154641"/>
                <a:gd name="connsiteY3" fmla="*/ 219187 h 215152"/>
                <a:gd name="connsiteX4" fmla="*/ 22485 w 154641"/>
                <a:gd name="connsiteY4" fmla="*/ 191621 h 215152"/>
                <a:gd name="connsiteX5" fmla="*/ 1642 w 154641"/>
                <a:gd name="connsiteY5" fmla="*/ 116990 h 215152"/>
                <a:gd name="connsiteX6" fmla="*/ 15089 w 154641"/>
                <a:gd name="connsiteY6" fmla="*/ 112283 h 215152"/>
                <a:gd name="connsiteX7" fmla="*/ 34587 w 154641"/>
                <a:gd name="connsiteY7" fmla="*/ 100853 h 215152"/>
                <a:gd name="connsiteX8" fmla="*/ 71566 w 154641"/>
                <a:gd name="connsiteY8" fmla="*/ 0 h 215152"/>
                <a:gd name="connsiteX9" fmla="*/ 114597 w 154641"/>
                <a:gd name="connsiteY9" fmla="*/ 13581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641" h="215152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A32C5FA-E50F-DC42-6245-79D7CD11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28" y="4205096"/>
            <a:ext cx="1425578" cy="7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3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416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1.</a:t>
            </a:r>
            <a:r>
              <a:rPr lang="ko-KR" altLang="en-US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6804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45B1FE-E2BB-4DFA-AF46-FDC0B52133D1}"/>
              </a:ext>
            </a:extLst>
          </p:cNvPr>
          <p:cNvGrpSpPr/>
          <p:nvPr/>
        </p:nvGrpSpPr>
        <p:grpSpPr>
          <a:xfrm>
            <a:off x="3457576" y="3771900"/>
            <a:ext cx="5267325" cy="156210"/>
            <a:chOff x="3248025" y="2952750"/>
            <a:chExt cx="5267325" cy="1562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ECEBDD-5E7F-4625-8AC1-B2BA8180C79F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95E8BA-D3B2-4D38-933F-5C8B428C3A21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9DADE8-D39A-4FD7-950A-DEFF5B15DC39}"/>
              </a:ext>
            </a:extLst>
          </p:cNvPr>
          <p:cNvGrpSpPr/>
          <p:nvPr/>
        </p:nvGrpSpPr>
        <p:grpSpPr>
          <a:xfrm flipV="1">
            <a:off x="3457576" y="4903223"/>
            <a:ext cx="5267325" cy="156210"/>
            <a:chOff x="3248025" y="2952750"/>
            <a:chExt cx="5267325" cy="1562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B3EC9D-0BA0-4A70-AD60-55B2FBCD2A6B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72CF5E-A36C-41E4-8438-323E10E4CCE0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1F148F-7DCD-46A2-9EF5-F5607393BD34}"/>
              </a:ext>
            </a:extLst>
          </p:cNvPr>
          <p:cNvSpPr txBox="1"/>
          <p:nvPr/>
        </p:nvSpPr>
        <p:spPr>
          <a:xfrm>
            <a:off x="-4762" y="3861669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감사합니다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8CB68CE-E357-46B2-AB4B-DF12D9708303}"/>
              </a:ext>
            </a:extLst>
          </p:cNvPr>
          <p:cNvSpPr/>
          <p:nvPr/>
        </p:nvSpPr>
        <p:spPr>
          <a:xfrm>
            <a:off x="3457576" y="1816300"/>
            <a:ext cx="5267325" cy="1930155"/>
          </a:xfrm>
          <a:custGeom>
            <a:avLst/>
            <a:gdLst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44652 w 4710892"/>
              <a:gd name="connsiteY413" fmla="*/ 1672670 h 1726256"/>
              <a:gd name="connsiteX414" fmla="*/ 78255 w 4710892"/>
              <a:gd name="connsiteY414" fmla="*/ 1570012 h 1726256"/>
              <a:gd name="connsiteX415" fmla="*/ 276789 w 4710892"/>
              <a:gd name="connsiteY415" fmla="*/ 1341883 h 1726256"/>
              <a:gd name="connsiteX416" fmla="*/ 475015 w 4710892"/>
              <a:gd name="connsiteY416" fmla="*/ 1159688 h 1726256"/>
              <a:gd name="connsiteX417" fmla="*/ 898596 w 4710892"/>
              <a:gd name="connsiteY417" fmla="*/ 703430 h 1726256"/>
              <a:gd name="connsiteX418" fmla="*/ 937131 w 4710892"/>
              <a:gd name="connsiteY418" fmla="*/ 643315 h 1726256"/>
              <a:gd name="connsiteX419" fmla="*/ 1014510 w 4710892"/>
              <a:gd name="connsiteY419" fmla="*/ 583816 h 1726256"/>
              <a:gd name="connsiteX420" fmla="*/ 1080175 w 4710892"/>
              <a:gd name="connsiteY420" fmla="*/ 537574 h 1726256"/>
              <a:gd name="connsiteX421" fmla="*/ 1185299 w 4710892"/>
              <a:gd name="connsiteY421" fmla="*/ 442931 h 1726256"/>
              <a:gd name="connsiteX422" fmla="*/ 1261445 w 4710892"/>
              <a:gd name="connsiteY422" fmla="*/ 409020 h 1726256"/>
              <a:gd name="connsiteX423" fmla="*/ 1294123 w 4710892"/>
              <a:gd name="connsiteY423" fmla="*/ 390523 h 1726256"/>
              <a:gd name="connsiteX424" fmla="*/ 1421752 w 4710892"/>
              <a:gd name="connsiteY424" fmla="*/ 262277 h 1726256"/>
              <a:gd name="connsiteX425" fmla="*/ 1439016 w 4710892"/>
              <a:gd name="connsiteY425" fmla="*/ 246555 h 1726256"/>
              <a:gd name="connsiteX426" fmla="*/ 1521635 w 4710892"/>
              <a:gd name="connsiteY426" fmla="*/ 241622 h 1726256"/>
              <a:gd name="connsiteX427" fmla="*/ 1571886 w 4710892"/>
              <a:gd name="connsiteY427" fmla="*/ 286632 h 1726256"/>
              <a:gd name="connsiteX428" fmla="*/ 1854273 w 4710892"/>
              <a:gd name="connsiteY428" fmla="*/ 621426 h 1726256"/>
              <a:gd name="connsiteX429" fmla="*/ 1855506 w 4710892"/>
              <a:gd name="connsiteY429" fmla="*/ 645781 h 1726256"/>
              <a:gd name="connsiteX430" fmla="*/ 1779360 w 4710892"/>
              <a:gd name="connsiteY430" fmla="*/ 734258 h 1726256"/>
              <a:gd name="connsiteX431" fmla="*/ 1544448 w 4710892"/>
              <a:gd name="connsiteY431" fmla="*/ 981192 h 1726256"/>
              <a:gd name="connsiteX432" fmla="*/ 1467994 w 4710892"/>
              <a:gd name="connsiteY432" fmla="*/ 1061346 h 1726256"/>
              <a:gd name="connsiteX433" fmla="*/ 1436550 w 4710892"/>
              <a:gd name="connsiteY433" fmla="*/ 1100806 h 1726256"/>
              <a:gd name="connsiteX434" fmla="*/ 1439941 w 4710892"/>
              <a:gd name="connsiteY434" fmla="*/ 1124236 h 1726256"/>
              <a:gd name="connsiteX435" fmla="*/ 1458746 w 4710892"/>
              <a:gd name="connsiteY435" fmla="*/ 1124852 h 1726256"/>
              <a:gd name="connsiteX436" fmla="*/ 1499131 w 4710892"/>
              <a:gd name="connsiteY436" fmla="*/ 1090941 h 1726256"/>
              <a:gd name="connsiteX437" fmla="*/ 1733117 w 4710892"/>
              <a:gd name="connsiteY437" fmla="*/ 861887 h 1726256"/>
              <a:gd name="connsiteX438" fmla="*/ 1949224 w 4710892"/>
              <a:gd name="connsiteY438" fmla="*/ 616494 h 1726256"/>
              <a:gd name="connsiteX439" fmla="*/ 2100899 w 4710892"/>
              <a:gd name="connsiteY439" fmla="*/ 519693 h 1726256"/>
              <a:gd name="connsiteX440" fmla="*/ 2149299 w 4710892"/>
              <a:gd name="connsiteY440" fmla="*/ 486398 h 1726256"/>
              <a:gd name="connsiteX441" fmla="*/ 2275695 w 4710892"/>
              <a:gd name="connsiteY441" fmla="*/ 318385 h 1726256"/>
              <a:gd name="connsiteX442" fmla="*/ 2431070 w 4710892"/>
              <a:gd name="connsiteY442" fmla="*/ 161469 h 1726256"/>
              <a:gd name="connsiteX443" fmla="*/ 2575038 w 4710892"/>
              <a:gd name="connsiteY443" fmla="*/ 17501 h 1726256"/>
              <a:gd name="connsiteX444" fmla="*/ 2604016 w 4710892"/>
              <a:gd name="connsiteY444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78255 w 4710892"/>
              <a:gd name="connsiteY413" fmla="*/ 1570012 h 1726256"/>
              <a:gd name="connsiteX414" fmla="*/ 276789 w 4710892"/>
              <a:gd name="connsiteY414" fmla="*/ 1341883 h 1726256"/>
              <a:gd name="connsiteX415" fmla="*/ 475015 w 4710892"/>
              <a:gd name="connsiteY415" fmla="*/ 1159688 h 1726256"/>
              <a:gd name="connsiteX416" fmla="*/ 898596 w 4710892"/>
              <a:gd name="connsiteY416" fmla="*/ 703430 h 1726256"/>
              <a:gd name="connsiteX417" fmla="*/ 937131 w 4710892"/>
              <a:gd name="connsiteY417" fmla="*/ 643315 h 1726256"/>
              <a:gd name="connsiteX418" fmla="*/ 1014510 w 4710892"/>
              <a:gd name="connsiteY418" fmla="*/ 583816 h 1726256"/>
              <a:gd name="connsiteX419" fmla="*/ 1080175 w 4710892"/>
              <a:gd name="connsiteY419" fmla="*/ 537574 h 1726256"/>
              <a:gd name="connsiteX420" fmla="*/ 1185299 w 4710892"/>
              <a:gd name="connsiteY420" fmla="*/ 442931 h 1726256"/>
              <a:gd name="connsiteX421" fmla="*/ 1261445 w 4710892"/>
              <a:gd name="connsiteY421" fmla="*/ 409020 h 1726256"/>
              <a:gd name="connsiteX422" fmla="*/ 1294123 w 4710892"/>
              <a:gd name="connsiteY422" fmla="*/ 390523 h 1726256"/>
              <a:gd name="connsiteX423" fmla="*/ 1421752 w 4710892"/>
              <a:gd name="connsiteY423" fmla="*/ 262277 h 1726256"/>
              <a:gd name="connsiteX424" fmla="*/ 1439016 w 4710892"/>
              <a:gd name="connsiteY424" fmla="*/ 246555 h 1726256"/>
              <a:gd name="connsiteX425" fmla="*/ 1521635 w 4710892"/>
              <a:gd name="connsiteY425" fmla="*/ 241622 h 1726256"/>
              <a:gd name="connsiteX426" fmla="*/ 1571886 w 4710892"/>
              <a:gd name="connsiteY426" fmla="*/ 286632 h 1726256"/>
              <a:gd name="connsiteX427" fmla="*/ 1854273 w 4710892"/>
              <a:gd name="connsiteY427" fmla="*/ 621426 h 1726256"/>
              <a:gd name="connsiteX428" fmla="*/ 1855506 w 4710892"/>
              <a:gd name="connsiteY428" fmla="*/ 645781 h 1726256"/>
              <a:gd name="connsiteX429" fmla="*/ 1779360 w 4710892"/>
              <a:gd name="connsiteY429" fmla="*/ 734258 h 1726256"/>
              <a:gd name="connsiteX430" fmla="*/ 1544448 w 4710892"/>
              <a:gd name="connsiteY430" fmla="*/ 981192 h 1726256"/>
              <a:gd name="connsiteX431" fmla="*/ 1467994 w 4710892"/>
              <a:gd name="connsiteY431" fmla="*/ 1061346 h 1726256"/>
              <a:gd name="connsiteX432" fmla="*/ 1436550 w 4710892"/>
              <a:gd name="connsiteY432" fmla="*/ 1100806 h 1726256"/>
              <a:gd name="connsiteX433" fmla="*/ 1439941 w 4710892"/>
              <a:gd name="connsiteY433" fmla="*/ 1124236 h 1726256"/>
              <a:gd name="connsiteX434" fmla="*/ 1458746 w 4710892"/>
              <a:gd name="connsiteY434" fmla="*/ 1124852 h 1726256"/>
              <a:gd name="connsiteX435" fmla="*/ 1499131 w 4710892"/>
              <a:gd name="connsiteY435" fmla="*/ 1090941 h 1726256"/>
              <a:gd name="connsiteX436" fmla="*/ 1733117 w 4710892"/>
              <a:gd name="connsiteY436" fmla="*/ 861887 h 1726256"/>
              <a:gd name="connsiteX437" fmla="*/ 1949224 w 4710892"/>
              <a:gd name="connsiteY437" fmla="*/ 616494 h 1726256"/>
              <a:gd name="connsiteX438" fmla="*/ 2100899 w 4710892"/>
              <a:gd name="connsiteY438" fmla="*/ 519693 h 1726256"/>
              <a:gd name="connsiteX439" fmla="*/ 2149299 w 4710892"/>
              <a:gd name="connsiteY439" fmla="*/ 486398 h 1726256"/>
              <a:gd name="connsiteX440" fmla="*/ 2275695 w 4710892"/>
              <a:gd name="connsiteY440" fmla="*/ 318385 h 1726256"/>
              <a:gd name="connsiteX441" fmla="*/ 2431070 w 4710892"/>
              <a:gd name="connsiteY441" fmla="*/ 161469 h 1726256"/>
              <a:gd name="connsiteX442" fmla="*/ 2575038 w 4710892"/>
              <a:gd name="connsiteY442" fmla="*/ 17501 h 1726256"/>
              <a:gd name="connsiteX443" fmla="*/ 2604016 w 4710892"/>
              <a:gd name="connsiteY443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78255 w 4710892"/>
              <a:gd name="connsiteY412" fmla="*/ 1570012 h 1726256"/>
              <a:gd name="connsiteX413" fmla="*/ 276789 w 4710892"/>
              <a:gd name="connsiteY413" fmla="*/ 1341883 h 1726256"/>
              <a:gd name="connsiteX414" fmla="*/ 475015 w 4710892"/>
              <a:gd name="connsiteY414" fmla="*/ 1159688 h 1726256"/>
              <a:gd name="connsiteX415" fmla="*/ 898596 w 4710892"/>
              <a:gd name="connsiteY415" fmla="*/ 703430 h 1726256"/>
              <a:gd name="connsiteX416" fmla="*/ 937131 w 4710892"/>
              <a:gd name="connsiteY416" fmla="*/ 643315 h 1726256"/>
              <a:gd name="connsiteX417" fmla="*/ 1014510 w 4710892"/>
              <a:gd name="connsiteY417" fmla="*/ 583816 h 1726256"/>
              <a:gd name="connsiteX418" fmla="*/ 1080175 w 4710892"/>
              <a:gd name="connsiteY418" fmla="*/ 537574 h 1726256"/>
              <a:gd name="connsiteX419" fmla="*/ 1185299 w 4710892"/>
              <a:gd name="connsiteY419" fmla="*/ 442931 h 1726256"/>
              <a:gd name="connsiteX420" fmla="*/ 1261445 w 4710892"/>
              <a:gd name="connsiteY420" fmla="*/ 409020 h 1726256"/>
              <a:gd name="connsiteX421" fmla="*/ 1294123 w 4710892"/>
              <a:gd name="connsiteY421" fmla="*/ 390523 h 1726256"/>
              <a:gd name="connsiteX422" fmla="*/ 1421752 w 4710892"/>
              <a:gd name="connsiteY422" fmla="*/ 262277 h 1726256"/>
              <a:gd name="connsiteX423" fmla="*/ 1439016 w 4710892"/>
              <a:gd name="connsiteY423" fmla="*/ 246555 h 1726256"/>
              <a:gd name="connsiteX424" fmla="*/ 1521635 w 4710892"/>
              <a:gd name="connsiteY424" fmla="*/ 241622 h 1726256"/>
              <a:gd name="connsiteX425" fmla="*/ 1571886 w 4710892"/>
              <a:gd name="connsiteY425" fmla="*/ 286632 h 1726256"/>
              <a:gd name="connsiteX426" fmla="*/ 1854273 w 4710892"/>
              <a:gd name="connsiteY426" fmla="*/ 621426 h 1726256"/>
              <a:gd name="connsiteX427" fmla="*/ 1855506 w 4710892"/>
              <a:gd name="connsiteY427" fmla="*/ 645781 h 1726256"/>
              <a:gd name="connsiteX428" fmla="*/ 1779360 w 4710892"/>
              <a:gd name="connsiteY428" fmla="*/ 734258 h 1726256"/>
              <a:gd name="connsiteX429" fmla="*/ 1544448 w 4710892"/>
              <a:gd name="connsiteY429" fmla="*/ 981192 h 1726256"/>
              <a:gd name="connsiteX430" fmla="*/ 1467994 w 4710892"/>
              <a:gd name="connsiteY430" fmla="*/ 1061346 h 1726256"/>
              <a:gd name="connsiteX431" fmla="*/ 1436550 w 4710892"/>
              <a:gd name="connsiteY431" fmla="*/ 1100806 h 1726256"/>
              <a:gd name="connsiteX432" fmla="*/ 1439941 w 4710892"/>
              <a:gd name="connsiteY432" fmla="*/ 1124236 h 1726256"/>
              <a:gd name="connsiteX433" fmla="*/ 1458746 w 4710892"/>
              <a:gd name="connsiteY433" fmla="*/ 1124852 h 1726256"/>
              <a:gd name="connsiteX434" fmla="*/ 1499131 w 4710892"/>
              <a:gd name="connsiteY434" fmla="*/ 1090941 h 1726256"/>
              <a:gd name="connsiteX435" fmla="*/ 1733117 w 4710892"/>
              <a:gd name="connsiteY435" fmla="*/ 861887 h 1726256"/>
              <a:gd name="connsiteX436" fmla="*/ 1949224 w 4710892"/>
              <a:gd name="connsiteY436" fmla="*/ 616494 h 1726256"/>
              <a:gd name="connsiteX437" fmla="*/ 2100899 w 4710892"/>
              <a:gd name="connsiteY437" fmla="*/ 519693 h 1726256"/>
              <a:gd name="connsiteX438" fmla="*/ 2149299 w 4710892"/>
              <a:gd name="connsiteY438" fmla="*/ 486398 h 1726256"/>
              <a:gd name="connsiteX439" fmla="*/ 2275695 w 4710892"/>
              <a:gd name="connsiteY439" fmla="*/ 318385 h 1726256"/>
              <a:gd name="connsiteX440" fmla="*/ 2431070 w 4710892"/>
              <a:gd name="connsiteY440" fmla="*/ 161469 h 1726256"/>
              <a:gd name="connsiteX441" fmla="*/ 2575038 w 4710892"/>
              <a:gd name="connsiteY441" fmla="*/ 17501 h 1726256"/>
              <a:gd name="connsiteX442" fmla="*/ 2604016 w 4710892"/>
              <a:gd name="connsiteY442" fmla="*/ 6 h 172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</a:cxnLst>
            <a:rect l="l" t="t" r="r" b="b"/>
            <a:pathLst>
              <a:path w="4710892" h="1726256">
                <a:moveTo>
                  <a:pt x="3158617" y="1445775"/>
                </a:moveTo>
                <a:cubicBezTo>
                  <a:pt x="3153684" y="1477528"/>
                  <a:pt x="3148444" y="1509282"/>
                  <a:pt x="3143511" y="1541035"/>
                </a:cubicBezTo>
                <a:cubicBezTo>
                  <a:pt x="3144744" y="1541035"/>
                  <a:pt x="3145977" y="1541343"/>
                  <a:pt x="3147211" y="1541652"/>
                </a:cubicBezTo>
                <a:cubicBezTo>
                  <a:pt x="3158617" y="1510823"/>
                  <a:pt x="3164166" y="1479070"/>
                  <a:pt x="3161700" y="1446083"/>
                </a:cubicBezTo>
                <a:cubicBezTo>
                  <a:pt x="3160467" y="1446083"/>
                  <a:pt x="3159542" y="1445775"/>
                  <a:pt x="3158617" y="1445775"/>
                </a:cubicBezTo>
                <a:close/>
                <a:moveTo>
                  <a:pt x="3102509" y="1383502"/>
                </a:moveTo>
                <a:cubicBezTo>
                  <a:pt x="3080313" y="1402924"/>
                  <a:pt x="3073530" y="1435602"/>
                  <a:pt x="3084937" y="1468280"/>
                </a:cubicBezTo>
                <a:cubicBezTo>
                  <a:pt x="3097577" y="1440534"/>
                  <a:pt x="3103743" y="1413714"/>
                  <a:pt x="3102509" y="1383502"/>
                </a:cubicBezTo>
                <a:close/>
                <a:moveTo>
                  <a:pt x="2042557" y="1318762"/>
                </a:moveTo>
                <a:cubicBezTo>
                  <a:pt x="2036468" y="1320689"/>
                  <a:pt x="2030919" y="1324465"/>
                  <a:pt x="2025370" y="1329860"/>
                </a:cubicBezTo>
                <a:lnTo>
                  <a:pt x="1929425" y="1419350"/>
                </a:lnTo>
                <a:lnTo>
                  <a:pt x="1929425" y="1473921"/>
                </a:lnTo>
                <a:lnTo>
                  <a:pt x="1936080" y="1473921"/>
                </a:lnTo>
                <a:cubicBezTo>
                  <a:pt x="1936145" y="1471835"/>
                  <a:pt x="1936211" y="1469748"/>
                  <a:pt x="1936276" y="1467662"/>
                </a:cubicBezTo>
                <a:cubicBezTo>
                  <a:pt x="1958164" y="1442075"/>
                  <a:pt x="1982826" y="1418954"/>
                  <a:pt x="2006256" y="1394907"/>
                </a:cubicBezTo>
                <a:cubicBezTo>
                  <a:pt x="2025370" y="1375178"/>
                  <a:pt x="2043250" y="1354214"/>
                  <a:pt x="2057123" y="1330168"/>
                </a:cubicBezTo>
                <a:cubicBezTo>
                  <a:pt x="2059281" y="1326777"/>
                  <a:pt x="2060822" y="1323078"/>
                  <a:pt x="2062980" y="1318762"/>
                </a:cubicBezTo>
                <a:cubicBezTo>
                  <a:pt x="2055273" y="1316758"/>
                  <a:pt x="2048645" y="1316835"/>
                  <a:pt x="2042557" y="1318762"/>
                </a:cubicBezTo>
                <a:close/>
                <a:moveTo>
                  <a:pt x="3045786" y="1314755"/>
                </a:moveTo>
                <a:cubicBezTo>
                  <a:pt x="3040545" y="1312906"/>
                  <a:pt x="3036538" y="1315680"/>
                  <a:pt x="3033763" y="1320613"/>
                </a:cubicBezTo>
                <a:cubicBezTo>
                  <a:pt x="3027905" y="1331403"/>
                  <a:pt x="3028522" y="1342501"/>
                  <a:pt x="3031605" y="1355141"/>
                </a:cubicBezTo>
                <a:cubicBezTo>
                  <a:pt x="3042087" y="1346509"/>
                  <a:pt x="3045786" y="1336336"/>
                  <a:pt x="3047636" y="1325237"/>
                </a:cubicBezTo>
                <a:cubicBezTo>
                  <a:pt x="3048253" y="1321846"/>
                  <a:pt x="3051644" y="1316605"/>
                  <a:pt x="3045786" y="1314755"/>
                </a:cubicBezTo>
                <a:close/>
                <a:moveTo>
                  <a:pt x="3826358" y="1281769"/>
                </a:moveTo>
                <a:cubicBezTo>
                  <a:pt x="3822658" y="1284544"/>
                  <a:pt x="3816800" y="1284852"/>
                  <a:pt x="3817417" y="1289476"/>
                </a:cubicBezTo>
                <a:cubicBezTo>
                  <a:pt x="3818342" y="1293792"/>
                  <a:pt x="3820500" y="1299033"/>
                  <a:pt x="3826974" y="1298417"/>
                </a:cubicBezTo>
                <a:cubicBezTo>
                  <a:pt x="3830365" y="1298108"/>
                  <a:pt x="3833447" y="1296875"/>
                  <a:pt x="3831906" y="1292251"/>
                </a:cubicBezTo>
                <a:cubicBezTo>
                  <a:pt x="3830673" y="1288552"/>
                  <a:pt x="3830673" y="1283927"/>
                  <a:pt x="3826358" y="1281769"/>
                </a:cubicBezTo>
                <a:close/>
                <a:moveTo>
                  <a:pt x="2734305" y="1255642"/>
                </a:moveTo>
                <a:cubicBezTo>
                  <a:pt x="2732571" y="1254408"/>
                  <a:pt x="2730567" y="1254023"/>
                  <a:pt x="2727947" y="1256181"/>
                </a:cubicBezTo>
                <a:cubicBezTo>
                  <a:pt x="2722706" y="1260497"/>
                  <a:pt x="2723631" y="1266355"/>
                  <a:pt x="2727022" y="1271595"/>
                </a:cubicBezTo>
                <a:cubicBezTo>
                  <a:pt x="2731030" y="1277453"/>
                  <a:pt x="2735962" y="1283002"/>
                  <a:pt x="2740278" y="1289168"/>
                </a:cubicBezTo>
                <a:cubicBezTo>
                  <a:pt x="2771106" y="1332944"/>
                  <a:pt x="2800085" y="1378261"/>
                  <a:pt x="2833071" y="1420496"/>
                </a:cubicBezTo>
                <a:cubicBezTo>
                  <a:pt x="2857117" y="1451325"/>
                  <a:pt x="2876231" y="1483694"/>
                  <a:pt x="2888254" y="1520688"/>
                </a:cubicBezTo>
                <a:cubicBezTo>
                  <a:pt x="2891337" y="1530245"/>
                  <a:pt x="2895653" y="1539494"/>
                  <a:pt x="2904901" y="1548742"/>
                </a:cubicBezTo>
                <a:cubicBezTo>
                  <a:pt x="2904901" y="1534253"/>
                  <a:pt x="2905518" y="1522538"/>
                  <a:pt x="2904593" y="1510823"/>
                </a:cubicBezTo>
                <a:cubicBezTo>
                  <a:pt x="2903052" y="1484927"/>
                  <a:pt x="2894728" y="1462114"/>
                  <a:pt x="2872223" y="1446392"/>
                </a:cubicBezTo>
                <a:cubicBezTo>
                  <a:pt x="2868524" y="1443926"/>
                  <a:pt x="2865749" y="1439302"/>
                  <a:pt x="2862975" y="1435294"/>
                </a:cubicBezTo>
                <a:cubicBezTo>
                  <a:pt x="2837079" y="1396758"/>
                  <a:pt x="2812108" y="1357915"/>
                  <a:pt x="2785904" y="1319688"/>
                </a:cubicBezTo>
                <a:cubicBezTo>
                  <a:pt x="2771723" y="1299033"/>
                  <a:pt x="2758467" y="1276836"/>
                  <a:pt x="2739045" y="1260189"/>
                </a:cubicBezTo>
                <a:cubicBezTo>
                  <a:pt x="2737503" y="1258956"/>
                  <a:pt x="2736039" y="1256875"/>
                  <a:pt x="2734305" y="1255642"/>
                </a:cubicBezTo>
                <a:close/>
                <a:moveTo>
                  <a:pt x="2086101" y="1189631"/>
                </a:moveTo>
                <a:cubicBezTo>
                  <a:pt x="2077392" y="1189207"/>
                  <a:pt x="2068683" y="1190209"/>
                  <a:pt x="2065446" y="1193292"/>
                </a:cubicBezTo>
                <a:cubicBezTo>
                  <a:pt x="2052498" y="1205623"/>
                  <a:pt x="2044483" y="1221038"/>
                  <a:pt x="2040783" y="1236452"/>
                </a:cubicBezTo>
                <a:cubicBezTo>
                  <a:pt x="2041400" y="1246625"/>
                  <a:pt x="2043250" y="1254333"/>
                  <a:pt x="2050648" y="1258649"/>
                </a:cubicBezTo>
                <a:cubicBezTo>
                  <a:pt x="2058047" y="1262656"/>
                  <a:pt x="2063904" y="1258341"/>
                  <a:pt x="2069762" y="1254333"/>
                </a:cubicBezTo>
                <a:cubicBezTo>
                  <a:pt x="2089184" y="1241076"/>
                  <a:pt x="2098741" y="1220729"/>
                  <a:pt x="2107373" y="1199765"/>
                </a:cubicBezTo>
                <a:cubicBezTo>
                  <a:pt x="2108298" y="1197916"/>
                  <a:pt x="2109223" y="1196374"/>
                  <a:pt x="2106757" y="1194525"/>
                </a:cubicBezTo>
                <a:cubicBezTo>
                  <a:pt x="2103520" y="1191904"/>
                  <a:pt x="2094810" y="1190054"/>
                  <a:pt x="2086101" y="1189631"/>
                </a:cubicBezTo>
                <a:close/>
                <a:moveTo>
                  <a:pt x="992622" y="1124237"/>
                </a:moveTo>
                <a:cubicBezTo>
                  <a:pt x="984915" y="1131328"/>
                  <a:pt x="978133" y="1138110"/>
                  <a:pt x="969501" y="1146434"/>
                </a:cubicBezTo>
                <a:cubicBezTo>
                  <a:pt x="981524" y="1141501"/>
                  <a:pt x="991081" y="1137494"/>
                  <a:pt x="992622" y="1124237"/>
                </a:cubicBezTo>
                <a:close/>
                <a:moveTo>
                  <a:pt x="771891" y="1021578"/>
                </a:moveTo>
                <a:cubicBezTo>
                  <a:pt x="756169" y="1029901"/>
                  <a:pt x="742296" y="1040383"/>
                  <a:pt x="729348" y="1051790"/>
                </a:cubicBezTo>
                <a:cubicBezTo>
                  <a:pt x="700986" y="1075219"/>
                  <a:pt x="675707" y="1101115"/>
                  <a:pt x="655360" y="1131943"/>
                </a:cubicBezTo>
                <a:cubicBezTo>
                  <a:pt x="651661" y="1137184"/>
                  <a:pt x="651353" y="1141809"/>
                  <a:pt x="655669" y="1146124"/>
                </a:cubicBezTo>
                <a:cubicBezTo>
                  <a:pt x="660293" y="1150440"/>
                  <a:pt x="663067" y="1144891"/>
                  <a:pt x="665842" y="1143041"/>
                </a:cubicBezTo>
                <a:cubicBezTo>
                  <a:pt x="688655" y="1126702"/>
                  <a:pt x="709310" y="1108205"/>
                  <a:pt x="728115" y="1087550"/>
                </a:cubicBezTo>
                <a:cubicBezTo>
                  <a:pt x="745687" y="1067821"/>
                  <a:pt x="761101" y="1046241"/>
                  <a:pt x="771891" y="1021578"/>
                </a:cubicBezTo>
                <a:close/>
                <a:moveTo>
                  <a:pt x="3636571" y="954950"/>
                </a:moveTo>
                <a:cubicBezTo>
                  <a:pt x="3635376" y="954064"/>
                  <a:pt x="3633373" y="954527"/>
                  <a:pt x="3629981" y="956530"/>
                </a:cubicBezTo>
                <a:cubicBezTo>
                  <a:pt x="3619808" y="962388"/>
                  <a:pt x="3609327" y="968245"/>
                  <a:pt x="3598537" y="973178"/>
                </a:cubicBezTo>
                <a:cubicBezTo>
                  <a:pt x="3591754" y="976261"/>
                  <a:pt x="3590522" y="980268"/>
                  <a:pt x="3592063" y="986742"/>
                </a:cubicBezTo>
                <a:cubicBezTo>
                  <a:pt x="3595454" y="1000923"/>
                  <a:pt x="3597612" y="1015413"/>
                  <a:pt x="3600695" y="1029902"/>
                </a:cubicBezTo>
                <a:cubicBezTo>
                  <a:pt x="3604702" y="1049016"/>
                  <a:pt x="3604702" y="1049016"/>
                  <a:pt x="3623507" y="1049016"/>
                </a:cubicBezTo>
                <a:cubicBezTo>
                  <a:pt x="3625974" y="1049016"/>
                  <a:pt x="3628440" y="1048708"/>
                  <a:pt x="3630598" y="1048708"/>
                </a:cubicBezTo>
                <a:cubicBezTo>
                  <a:pt x="3641080" y="1050557"/>
                  <a:pt x="3643854" y="1046241"/>
                  <a:pt x="3642930" y="1036068"/>
                </a:cubicBezTo>
                <a:cubicBezTo>
                  <a:pt x="3640771" y="1011405"/>
                  <a:pt x="3639538" y="986434"/>
                  <a:pt x="3638305" y="961463"/>
                </a:cubicBezTo>
                <a:cubicBezTo>
                  <a:pt x="3638151" y="958072"/>
                  <a:pt x="3637765" y="955837"/>
                  <a:pt x="3636571" y="954950"/>
                </a:cubicBezTo>
                <a:close/>
                <a:moveTo>
                  <a:pt x="2559316" y="875144"/>
                </a:moveTo>
                <a:cubicBezTo>
                  <a:pt x="2551301" y="874528"/>
                  <a:pt x="2545443" y="878227"/>
                  <a:pt x="2539586" y="883160"/>
                </a:cubicBezTo>
                <a:cubicBezTo>
                  <a:pt x="2487178" y="928477"/>
                  <a:pt x="2445251" y="982118"/>
                  <a:pt x="2411032" y="1041925"/>
                </a:cubicBezTo>
                <a:cubicBezTo>
                  <a:pt x="2407949" y="1047166"/>
                  <a:pt x="2406407" y="1052407"/>
                  <a:pt x="2407024" y="1058264"/>
                </a:cubicBezTo>
                <a:cubicBezTo>
                  <a:pt x="2408257" y="1067820"/>
                  <a:pt x="2415348" y="1072753"/>
                  <a:pt x="2423363" y="1076452"/>
                </a:cubicBezTo>
                <a:cubicBezTo>
                  <a:pt x="2431379" y="1080152"/>
                  <a:pt x="2434153" y="1073370"/>
                  <a:pt x="2438161" y="1069053"/>
                </a:cubicBezTo>
                <a:cubicBezTo>
                  <a:pt x="2443710" y="1063196"/>
                  <a:pt x="2449259" y="1057031"/>
                  <a:pt x="2454500" y="1050865"/>
                </a:cubicBezTo>
                <a:cubicBezTo>
                  <a:pt x="2492110" y="1007089"/>
                  <a:pt x="2531879" y="964854"/>
                  <a:pt x="2568257" y="920153"/>
                </a:cubicBezTo>
                <a:cubicBezTo>
                  <a:pt x="2573806" y="913063"/>
                  <a:pt x="2575964" y="905048"/>
                  <a:pt x="2576889" y="895799"/>
                </a:cubicBezTo>
                <a:cubicBezTo>
                  <a:pt x="2576889" y="881926"/>
                  <a:pt x="2571647" y="875453"/>
                  <a:pt x="2559316" y="875144"/>
                </a:cubicBezTo>
                <a:close/>
                <a:moveTo>
                  <a:pt x="2883552" y="852910"/>
                </a:moveTo>
                <a:cubicBezTo>
                  <a:pt x="2881240" y="852794"/>
                  <a:pt x="2878851" y="854181"/>
                  <a:pt x="2875922" y="856956"/>
                </a:cubicBezTo>
                <a:cubicBezTo>
                  <a:pt x="2861124" y="870521"/>
                  <a:pt x="2857733" y="889942"/>
                  <a:pt x="2847868" y="909364"/>
                </a:cubicBezTo>
                <a:cubicBezTo>
                  <a:pt x="2862357" y="904740"/>
                  <a:pt x="2873456" y="900424"/>
                  <a:pt x="2883937" y="894567"/>
                </a:cubicBezTo>
                <a:cubicBezTo>
                  <a:pt x="2902126" y="883777"/>
                  <a:pt x="2903359" y="873912"/>
                  <a:pt x="2890720" y="857881"/>
                </a:cubicBezTo>
                <a:cubicBezTo>
                  <a:pt x="2888099" y="854644"/>
                  <a:pt x="2885864" y="853025"/>
                  <a:pt x="2883552" y="852910"/>
                </a:cubicBezTo>
                <a:close/>
                <a:moveTo>
                  <a:pt x="2765287" y="852910"/>
                </a:moveTo>
                <a:cubicBezTo>
                  <a:pt x="2762474" y="853796"/>
                  <a:pt x="2759853" y="855877"/>
                  <a:pt x="2757233" y="858189"/>
                </a:cubicBezTo>
                <a:cubicBezTo>
                  <a:pt x="2736886" y="876378"/>
                  <a:pt x="2728254" y="900732"/>
                  <a:pt x="2719930" y="929094"/>
                </a:cubicBezTo>
                <a:cubicBezTo>
                  <a:pt x="2746443" y="914297"/>
                  <a:pt x="2768331" y="899808"/>
                  <a:pt x="2778812" y="873295"/>
                </a:cubicBezTo>
                <a:cubicBezTo>
                  <a:pt x="2781895" y="866204"/>
                  <a:pt x="2781279" y="859731"/>
                  <a:pt x="2774496" y="854798"/>
                </a:cubicBezTo>
                <a:cubicBezTo>
                  <a:pt x="2771105" y="852332"/>
                  <a:pt x="2768100" y="852023"/>
                  <a:pt x="2765287" y="852910"/>
                </a:cubicBezTo>
                <a:close/>
                <a:moveTo>
                  <a:pt x="2276775" y="839845"/>
                </a:moveTo>
                <a:cubicBezTo>
                  <a:pt x="2279164" y="839383"/>
                  <a:pt x="2281553" y="840154"/>
                  <a:pt x="2284019" y="843699"/>
                </a:cubicBezTo>
                <a:cubicBezTo>
                  <a:pt x="2288952" y="850789"/>
                  <a:pt x="2246100" y="905972"/>
                  <a:pt x="2239318" y="913062"/>
                </a:cubicBezTo>
                <a:cubicBezTo>
                  <a:pt x="2234385" y="917995"/>
                  <a:pt x="2228836" y="921694"/>
                  <a:pt x="2222362" y="916454"/>
                </a:cubicBezTo>
                <a:cubicBezTo>
                  <a:pt x="2217738" y="912754"/>
                  <a:pt x="2190917" y="934334"/>
                  <a:pt x="2184751" y="929094"/>
                </a:cubicBezTo>
                <a:cubicBezTo>
                  <a:pt x="2191534" y="924778"/>
                  <a:pt x="2263981" y="846782"/>
                  <a:pt x="2269530" y="843390"/>
                </a:cubicBezTo>
                <a:cubicBezTo>
                  <a:pt x="2271996" y="842003"/>
                  <a:pt x="2274386" y="840308"/>
                  <a:pt x="2276775" y="839845"/>
                </a:cubicBezTo>
                <a:close/>
                <a:moveTo>
                  <a:pt x="2493651" y="767861"/>
                </a:moveTo>
                <a:cubicBezTo>
                  <a:pt x="2491185" y="769403"/>
                  <a:pt x="2489952" y="769711"/>
                  <a:pt x="2489027" y="770944"/>
                </a:cubicBezTo>
                <a:lnTo>
                  <a:pt x="2371263" y="877301"/>
                </a:lnTo>
                <a:cubicBezTo>
                  <a:pt x="2347833" y="898881"/>
                  <a:pt x="2326870" y="922927"/>
                  <a:pt x="2324404" y="956839"/>
                </a:cubicBezTo>
                <a:cubicBezTo>
                  <a:pt x="2323171" y="974410"/>
                  <a:pt x="2317622" y="990441"/>
                  <a:pt x="2308373" y="1005239"/>
                </a:cubicBezTo>
                <a:cubicBezTo>
                  <a:pt x="2296967" y="1023427"/>
                  <a:pt x="2284636" y="1041000"/>
                  <a:pt x="2273229" y="1058880"/>
                </a:cubicBezTo>
                <a:cubicBezTo>
                  <a:pt x="2258740" y="1081693"/>
                  <a:pt x="2244559" y="1104814"/>
                  <a:pt x="2230686" y="1127935"/>
                </a:cubicBezTo>
                <a:cubicBezTo>
                  <a:pt x="2224829" y="1137492"/>
                  <a:pt x="2228528" y="1145199"/>
                  <a:pt x="2237776" y="1150440"/>
                </a:cubicBezTo>
                <a:cubicBezTo>
                  <a:pt x="2250724" y="1157839"/>
                  <a:pt x="2255040" y="1157222"/>
                  <a:pt x="2262131" y="1146432"/>
                </a:cubicBezTo>
                <a:cubicBezTo>
                  <a:pt x="2282169" y="1116220"/>
                  <a:pt x="2300358" y="1085084"/>
                  <a:pt x="2322862" y="1056722"/>
                </a:cubicBezTo>
                <a:cubicBezTo>
                  <a:pt x="2366330" y="1002156"/>
                  <a:pt x="2410415" y="947898"/>
                  <a:pt x="2453883" y="893640"/>
                </a:cubicBezTo>
                <a:cubicBezTo>
                  <a:pt x="2465598" y="878843"/>
                  <a:pt x="2478545" y="864970"/>
                  <a:pt x="2486252" y="847398"/>
                </a:cubicBezTo>
                <a:cubicBezTo>
                  <a:pt x="2488719" y="841541"/>
                  <a:pt x="2490876" y="835991"/>
                  <a:pt x="2487486" y="829826"/>
                </a:cubicBezTo>
                <a:cubicBezTo>
                  <a:pt x="2481320" y="818111"/>
                  <a:pt x="2482861" y="806088"/>
                  <a:pt x="2486869" y="794065"/>
                </a:cubicBezTo>
                <a:cubicBezTo>
                  <a:pt x="2489643" y="786050"/>
                  <a:pt x="2493651" y="778343"/>
                  <a:pt x="2493651" y="767861"/>
                </a:cubicBezTo>
                <a:close/>
                <a:moveTo>
                  <a:pt x="3511910" y="721620"/>
                </a:moveTo>
                <a:cubicBezTo>
                  <a:pt x="3504819" y="720079"/>
                  <a:pt x="3503894" y="721928"/>
                  <a:pt x="3503278" y="728402"/>
                </a:cubicBezTo>
                <a:cubicBezTo>
                  <a:pt x="3502044" y="744741"/>
                  <a:pt x="3499887" y="762313"/>
                  <a:pt x="3486322" y="771870"/>
                </a:cubicBezTo>
                <a:cubicBezTo>
                  <a:pt x="3471833" y="782352"/>
                  <a:pt x="3471833" y="794683"/>
                  <a:pt x="3472449" y="809173"/>
                </a:cubicBezTo>
                <a:lnTo>
                  <a:pt x="3472449" y="820271"/>
                </a:lnTo>
                <a:cubicBezTo>
                  <a:pt x="3468442" y="842776"/>
                  <a:pt x="3473374" y="861581"/>
                  <a:pt x="3493413" y="875454"/>
                </a:cubicBezTo>
                <a:cubicBezTo>
                  <a:pt x="3508210" y="885319"/>
                  <a:pt x="3518692" y="899809"/>
                  <a:pt x="3523316" y="917689"/>
                </a:cubicBezTo>
                <a:cubicBezTo>
                  <a:pt x="3524858" y="923546"/>
                  <a:pt x="3528249" y="928171"/>
                  <a:pt x="3533181" y="931562"/>
                </a:cubicBezTo>
                <a:cubicBezTo>
                  <a:pt x="3542738" y="938652"/>
                  <a:pt x="3547054" y="937419"/>
                  <a:pt x="3550753" y="926013"/>
                </a:cubicBezTo>
                <a:cubicBezTo>
                  <a:pt x="3561236" y="894568"/>
                  <a:pt x="3569559" y="862197"/>
                  <a:pt x="3583432" y="831986"/>
                </a:cubicBezTo>
                <a:cubicBezTo>
                  <a:pt x="3588364" y="821812"/>
                  <a:pt x="3588672" y="810714"/>
                  <a:pt x="3584665" y="799616"/>
                </a:cubicBezTo>
                <a:cubicBezTo>
                  <a:pt x="3582198" y="792834"/>
                  <a:pt x="3579733" y="790059"/>
                  <a:pt x="3572642" y="794992"/>
                </a:cubicBezTo>
                <a:cubicBezTo>
                  <a:pt x="3564318" y="800849"/>
                  <a:pt x="3555686" y="806090"/>
                  <a:pt x="3546746" y="811331"/>
                </a:cubicBezTo>
                <a:cubicBezTo>
                  <a:pt x="3543047" y="813489"/>
                  <a:pt x="3539964" y="819038"/>
                  <a:pt x="3535031" y="814414"/>
                </a:cubicBezTo>
                <a:cubicBezTo>
                  <a:pt x="3531332" y="810714"/>
                  <a:pt x="3529482" y="805782"/>
                  <a:pt x="3531023" y="799924"/>
                </a:cubicBezTo>
                <a:cubicBezTo>
                  <a:pt x="3534414" y="788518"/>
                  <a:pt x="3536881" y="776803"/>
                  <a:pt x="3539964" y="765396"/>
                </a:cubicBezTo>
                <a:cubicBezTo>
                  <a:pt x="3548287" y="733643"/>
                  <a:pt x="3544280" y="727477"/>
                  <a:pt x="3511910" y="721620"/>
                </a:cubicBezTo>
                <a:close/>
                <a:moveTo>
                  <a:pt x="3472296" y="622814"/>
                </a:moveTo>
                <a:cubicBezTo>
                  <a:pt x="3470292" y="622121"/>
                  <a:pt x="3467209" y="624048"/>
                  <a:pt x="3461044" y="627901"/>
                </a:cubicBezTo>
                <a:cubicBezTo>
                  <a:pt x="3458269" y="629751"/>
                  <a:pt x="3455802" y="631909"/>
                  <a:pt x="3452720" y="633142"/>
                </a:cubicBezTo>
                <a:cubicBezTo>
                  <a:pt x="3441929" y="637458"/>
                  <a:pt x="3436997" y="645781"/>
                  <a:pt x="3434839" y="657188"/>
                </a:cubicBezTo>
                <a:cubicBezTo>
                  <a:pt x="3431756" y="675377"/>
                  <a:pt x="3425282" y="692641"/>
                  <a:pt x="3418808" y="709904"/>
                </a:cubicBezTo>
                <a:cubicBezTo>
                  <a:pt x="3412643" y="727169"/>
                  <a:pt x="3405243" y="744124"/>
                  <a:pt x="3402160" y="762313"/>
                </a:cubicBezTo>
                <a:cubicBezTo>
                  <a:pt x="3398461" y="782968"/>
                  <a:pt x="3411101" y="797766"/>
                  <a:pt x="3432064" y="797766"/>
                </a:cubicBezTo>
                <a:cubicBezTo>
                  <a:pt x="3445321" y="797766"/>
                  <a:pt x="3468134" y="786976"/>
                  <a:pt x="3468750" y="778344"/>
                </a:cubicBezTo>
                <a:cubicBezTo>
                  <a:pt x="3471833" y="757381"/>
                  <a:pt x="3483548" y="741350"/>
                  <a:pt x="3496188" y="725627"/>
                </a:cubicBezTo>
                <a:cubicBezTo>
                  <a:pt x="3500196" y="720695"/>
                  <a:pt x="3501120" y="716070"/>
                  <a:pt x="3499271" y="709904"/>
                </a:cubicBezTo>
                <a:cubicBezTo>
                  <a:pt x="3491563" y="684625"/>
                  <a:pt x="3484473" y="659038"/>
                  <a:pt x="3477074" y="633450"/>
                </a:cubicBezTo>
                <a:cubicBezTo>
                  <a:pt x="3475225" y="626822"/>
                  <a:pt x="3474300" y="623508"/>
                  <a:pt x="3472296" y="622814"/>
                </a:cubicBezTo>
                <a:close/>
                <a:moveTo>
                  <a:pt x="3374801" y="567863"/>
                </a:moveTo>
                <a:cubicBezTo>
                  <a:pt x="3364011" y="569790"/>
                  <a:pt x="3353761" y="574568"/>
                  <a:pt x="3344204" y="582892"/>
                </a:cubicBezTo>
                <a:cubicBezTo>
                  <a:pt x="3330023" y="595223"/>
                  <a:pt x="3318616" y="609404"/>
                  <a:pt x="3308751" y="625126"/>
                </a:cubicBezTo>
                <a:cubicBezTo>
                  <a:pt x="3299195" y="640233"/>
                  <a:pt x="3303202" y="651639"/>
                  <a:pt x="3319541" y="658729"/>
                </a:cubicBezTo>
                <a:cubicBezTo>
                  <a:pt x="3345129" y="670136"/>
                  <a:pt x="3345129" y="670136"/>
                  <a:pt x="3343279" y="697573"/>
                </a:cubicBezTo>
                <a:cubicBezTo>
                  <a:pt x="3342971" y="698806"/>
                  <a:pt x="3342971" y="700039"/>
                  <a:pt x="3342663" y="703430"/>
                </a:cubicBezTo>
                <a:cubicBezTo>
                  <a:pt x="3342355" y="711754"/>
                  <a:pt x="3344512" y="721311"/>
                  <a:pt x="3355302" y="725318"/>
                </a:cubicBezTo>
                <a:cubicBezTo>
                  <a:pt x="3366709" y="730251"/>
                  <a:pt x="3377807" y="729943"/>
                  <a:pt x="3387056" y="720694"/>
                </a:cubicBezTo>
                <a:cubicBezTo>
                  <a:pt x="3390447" y="717303"/>
                  <a:pt x="3393530" y="713295"/>
                  <a:pt x="3396305" y="709288"/>
                </a:cubicBezTo>
                <a:cubicBezTo>
                  <a:pt x="3403395" y="698498"/>
                  <a:pt x="3407711" y="686475"/>
                  <a:pt x="3410486" y="674144"/>
                </a:cubicBezTo>
                <a:cubicBezTo>
                  <a:pt x="3412644" y="665820"/>
                  <a:pt x="3414802" y="656263"/>
                  <a:pt x="3422509" y="651947"/>
                </a:cubicBezTo>
                <a:cubicBezTo>
                  <a:pt x="3436998" y="643623"/>
                  <a:pt x="3439156" y="630367"/>
                  <a:pt x="3440389" y="615878"/>
                </a:cubicBezTo>
                <a:cubicBezTo>
                  <a:pt x="3441006" y="608171"/>
                  <a:pt x="3442239" y="600464"/>
                  <a:pt x="3443780" y="592757"/>
                </a:cubicBezTo>
                <a:cubicBezTo>
                  <a:pt x="3445322" y="585358"/>
                  <a:pt x="3443780" y="580425"/>
                  <a:pt x="3435457" y="578268"/>
                </a:cubicBezTo>
                <a:cubicBezTo>
                  <a:pt x="3426516" y="575801"/>
                  <a:pt x="3417576" y="572410"/>
                  <a:pt x="3408636" y="569944"/>
                </a:cubicBezTo>
                <a:cubicBezTo>
                  <a:pt x="3396921" y="566861"/>
                  <a:pt x="3385591" y="565936"/>
                  <a:pt x="3374801" y="567863"/>
                </a:cubicBezTo>
                <a:close/>
                <a:moveTo>
                  <a:pt x="2505367" y="497498"/>
                </a:moveTo>
                <a:cubicBezTo>
                  <a:pt x="2501975" y="529867"/>
                  <a:pt x="2481629" y="555763"/>
                  <a:pt x="2444326" y="576110"/>
                </a:cubicBezTo>
                <a:cubicBezTo>
                  <a:pt x="2448642" y="544357"/>
                  <a:pt x="2475155" y="505205"/>
                  <a:pt x="2505367" y="497498"/>
                </a:cubicBezTo>
                <a:close/>
                <a:moveTo>
                  <a:pt x="1467070" y="353838"/>
                </a:moveTo>
                <a:cubicBezTo>
                  <a:pt x="1458438" y="354146"/>
                  <a:pt x="1451656" y="357846"/>
                  <a:pt x="1446107" y="364628"/>
                </a:cubicBezTo>
                <a:lnTo>
                  <a:pt x="1345298" y="483933"/>
                </a:lnTo>
                <a:cubicBezTo>
                  <a:pt x="1337899" y="492565"/>
                  <a:pt x="1330192" y="501197"/>
                  <a:pt x="1324643" y="511371"/>
                </a:cubicBezTo>
                <a:cubicBezTo>
                  <a:pt x="1314161" y="530792"/>
                  <a:pt x="1316011" y="538808"/>
                  <a:pt x="1335125" y="549906"/>
                </a:cubicBezTo>
                <a:cubicBezTo>
                  <a:pt x="1339749" y="552680"/>
                  <a:pt x="1342215" y="556380"/>
                  <a:pt x="1341290" y="561929"/>
                </a:cubicBezTo>
                <a:cubicBezTo>
                  <a:pt x="1340365" y="566861"/>
                  <a:pt x="1338208" y="569636"/>
                  <a:pt x="1332658" y="570561"/>
                </a:cubicBezTo>
                <a:cubicBezTo>
                  <a:pt x="1313545" y="573644"/>
                  <a:pt x="1297206" y="583817"/>
                  <a:pt x="1283641" y="597073"/>
                </a:cubicBezTo>
                <a:cubicBezTo>
                  <a:pt x="1246339" y="633451"/>
                  <a:pt x="1209654" y="670444"/>
                  <a:pt x="1172968" y="707438"/>
                </a:cubicBezTo>
                <a:lnTo>
                  <a:pt x="993546" y="888092"/>
                </a:lnTo>
                <a:cubicBezTo>
                  <a:pt x="983065" y="898574"/>
                  <a:pt x="971350" y="907514"/>
                  <a:pt x="959944" y="916763"/>
                </a:cubicBezTo>
                <a:cubicBezTo>
                  <a:pt x="952545" y="922620"/>
                  <a:pt x="944529" y="922928"/>
                  <a:pt x="938056" y="915221"/>
                </a:cubicBezTo>
                <a:cubicBezTo>
                  <a:pt x="930965" y="906898"/>
                  <a:pt x="939905" y="903507"/>
                  <a:pt x="943913" y="899499"/>
                </a:cubicBezTo>
                <a:cubicBezTo>
                  <a:pt x="999096" y="843699"/>
                  <a:pt x="1053662" y="787592"/>
                  <a:pt x="1106687" y="729943"/>
                </a:cubicBezTo>
                <a:cubicBezTo>
                  <a:pt x="1144605" y="688941"/>
                  <a:pt x="1180983" y="646707"/>
                  <a:pt x="1221985" y="608788"/>
                </a:cubicBezTo>
                <a:cubicBezTo>
                  <a:pt x="1233700" y="597998"/>
                  <a:pt x="1242948" y="584742"/>
                  <a:pt x="1250655" y="570561"/>
                </a:cubicBezTo>
                <a:cubicBezTo>
                  <a:pt x="1258979" y="554838"/>
                  <a:pt x="1254355" y="546207"/>
                  <a:pt x="1236474" y="542815"/>
                </a:cubicBezTo>
                <a:cubicBezTo>
                  <a:pt x="1225376" y="540657"/>
                  <a:pt x="1216127" y="544973"/>
                  <a:pt x="1208420" y="552372"/>
                </a:cubicBezTo>
                <a:cubicBezTo>
                  <a:pt x="1197939" y="562545"/>
                  <a:pt x="1187457" y="573027"/>
                  <a:pt x="1177284" y="583817"/>
                </a:cubicBezTo>
                <a:cubicBezTo>
                  <a:pt x="1141522" y="620811"/>
                  <a:pt x="1111003" y="662121"/>
                  <a:pt x="1077708" y="700965"/>
                </a:cubicBezTo>
                <a:cubicBezTo>
                  <a:pt x="1070926" y="709288"/>
                  <a:pt x="1063835" y="717612"/>
                  <a:pt x="1053970" y="723469"/>
                </a:cubicBezTo>
                <a:cubicBezTo>
                  <a:pt x="1053970" y="721619"/>
                  <a:pt x="1053354" y="720694"/>
                  <a:pt x="1053662" y="720078"/>
                </a:cubicBezTo>
                <a:lnTo>
                  <a:pt x="1060135" y="698806"/>
                </a:lnTo>
                <a:cubicBezTo>
                  <a:pt x="1061986" y="692949"/>
                  <a:pt x="1063835" y="687092"/>
                  <a:pt x="1063527" y="680926"/>
                </a:cubicBezTo>
                <a:cubicBezTo>
                  <a:pt x="1062602" y="668903"/>
                  <a:pt x="1052429" y="660579"/>
                  <a:pt x="1041639" y="664279"/>
                </a:cubicBezTo>
                <a:cubicBezTo>
                  <a:pt x="1032390" y="667361"/>
                  <a:pt x="1023450" y="671369"/>
                  <a:pt x="1016359" y="678768"/>
                </a:cubicBezTo>
                <a:cubicBezTo>
                  <a:pt x="940213" y="760771"/>
                  <a:pt x="873316" y="848632"/>
                  <a:pt x="822758" y="948824"/>
                </a:cubicBezTo>
                <a:cubicBezTo>
                  <a:pt x="818442" y="957148"/>
                  <a:pt x="808885" y="967321"/>
                  <a:pt x="813201" y="974720"/>
                </a:cubicBezTo>
                <a:cubicBezTo>
                  <a:pt x="818750" y="983968"/>
                  <a:pt x="831081" y="975644"/>
                  <a:pt x="840638" y="975336"/>
                </a:cubicBezTo>
                <a:cubicBezTo>
                  <a:pt x="840946" y="975336"/>
                  <a:pt x="841563" y="975028"/>
                  <a:pt x="841871" y="975028"/>
                </a:cubicBezTo>
                <a:cubicBezTo>
                  <a:pt x="856052" y="973179"/>
                  <a:pt x="865609" y="979960"/>
                  <a:pt x="869308" y="993525"/>
                </a:cubicBezTo>
                <a:cubicBezTo>
                  <a:pt x="873008" y="1006781"/>
                  <a:pt x="867459" y="1017880"/>
                  <a:pt x="859443" y="1027436"/>
                </a:cubicBezTo>
                <a:cubicBezTo>
                  <a:pt x="835705" y="1055798"/>
                  <a:pt x="814126" y="1085702"/>
                  <a:pt x="788538" y="1112522"/>
                </a:cubicBezTo>
                <a:cubicBezTo>
                  <a:pt x="782989" y="1118071"/>
                  <a:pt x="778365" y="1124237"/>
                  <a:pt x="779906" y="1133177"/>
                </a:cubicBezTo>
                <a:cubicBezTo>
                  <a:pt x="786072" y="1131019"/>
                  <a:pt x="789771" y="1126395"/>
                  <a:pt x="794087" y="1123004"/>
                </a:cubicBezTo>
                <a:cubicBezTo>
                  <a:pt x="807652" y="1112214"/>
                  <a:pt x="820908" y="1101424"/>
                  <a:pt x="834780" y="1091251"/>
                </a:cubicBezTo>
                <a:cubicBezTo>
                  <a:pt x="844337" y="1084469"/>
                  <a:pt x="860060" y="1085085"/>
                  <a:pt x="866842" y="1091559"/>
                </a:cubicBezTo>
                <a:cubicBezTo>
                  <a:pt x="872700" y="1097417"/>
                  <a:pt x="873933" y="1113139"/>
                  <a:pt x="869000" y="1123004"/>
                </a:cubicBezTo>
                <a:cubicBezTo>
                  <a:pt x="864376" y="1131636"/>
                  <a:pt x="857902" y="1139034"/>
                  <a:pt x="850811" y="1146125"/>
                </a:cubicBezTo>
                <a:lnTo>
                  <a:pt x="767575" y="1229670"/>
                </a:lnTo>
                <a:cubicBezTo>
                  <a:pt x="763567" y="1233986"/>
                  <a:pt x="759251" y="1238610"/>
                  <a:pt x="763875" y="1244775"/>
                </a:cubicBezTo>
                <a:cubicBezTo>
                  <a:pt x="768808" y="1251250"/>
                  <a:pt x="774357" y="1246934"/>
                  <a:pt x="779290" y="1244775"/>
                </a:cubicBezTo>
                <a:cubicBezTo>
                  <a:pt x="781448" y="1243851"/>
                  <a:pt x="783297" y="1241693"/>
                  <a:pt x="785147" y="1240151"/>
                </a:cubicBezTo>
                <a:lnTo>
                  <a:pt x="929732" y="1104815"/>
                </a:lnTo>
                <a:cubicBezTo>
                  <a:pt x="938981" y="1096183"/>
                  <a:pt x="949154" y="1087860"/>
                  <a:pt x="952545" y="1074912"/>
                </a:cubicBezTo>
                <a:cubicBezTo>
                  <a:pt x="959635" y="1049016"/>
                  <a:pt x="977516" y="1031136"/>
                  <a:pt x="996938" y="1014488"/>
                </a:cubicBezTo>
                <a:cubicBezTo>
                  <a:pt x="1007419" y="1005240"/>
                  <a:pt x="1020675" y="1008014"/>
                  <a:pt x="1027766" y="1020037"/>
                </a:cubicBezTo>
                <a:cubicBezTo>
                  <a:pt x="1033007" y="1029286"/>
                  <a:pt x="1033931" y="1038226"/>
                  <a:pt x="1029307" y="1048091"/>
                </a:cubicBezTo>
                <a:cubicBezTo>
                  <a:pt x="1019134" y="1069671"/>
                  <a:pt x="1008961" y="1091559"/>
                  <a:pt x="998171" y="1114989"/>
                </a:cubicBezTo>
                <a:cubicBezTo>
                  <a:pt x="1011735" y="1114372"/>
                  <a:pt x="1015743" y="1103582"/>
                  <a:pt x="1022525" y="1098341"/>
                </a:cubicBezTo>
                <a:cubicBezTo>
                  <a:pt x="1068151" y="1054873"/>
                  <a:pt x="1119943" y="1017571"/>
                  <a:pt x="1155704" y="964238"/>
                </a:cubicBezTo>
                <a:cubicBezTo>
                  <a:pt x="1169268" y="943892"/>
                  <a:pt x="1177900" y="944816"/>
                  <a:pt x="1196089" y="960539"/>
                </a:cubicBezTo>
                <a:cubicBezTo>
                  <a:pt x="1199172" y="963005"/>
                  <a:pt x="1201947" y="966088"/>
                  <a:pt x="1205338" y="968554"/>
                </a:cubicBezTo>
                <a:cubicBezTo>
                  <a:pt x="1216127" y="976569"/>
                  <a:pt x="1224451" y="991675"/>
                  <a:pt x="1236783" y="992908"/>
                </a:cubicBezTo>
                <a:cubicBezTo>
                  <a:pt x="1250039" y="994450"/>
                  <a:pt x="1260828" y="980885"/>
                  <a:pt x="1272852" y="973795"/>
                </a:cubicBezTo>
                <a:cubicBezTo>
                  <a:pt x="1293815" y="961464"/>
                  <a:pt x="1314778" y="948516"/>
                  <a:pt x="1339441" y="946975"/>
                </a:cubicBezTo>
                <a:cubicBezTo>
                  <a:pt x="1354238" y="945741"/>
                  <a:pt x="1363795" y="938959"/>
                  <a:pt x="1372119" y="928169"/>
                </a:cubicBezTo>
                <a:lnTo>
                  <a:pt x="1550923" y="699423"/>
                </a:lnTo>
                <a:cubicBezTo>
                  <a:pt x="1555856" y="693257"/>
                  <a:pt x="1559555" y="686475"/>
                  <a:pt x="1562329" y="679076"/>
                </a:cubicBezTo>
                <a:cubicBezTo>
                  <a:pt x="1566645" y="667670"/>
                  <a:pt x="1565104" y="661813"/>
                  <a:pt x="1551848" y="658730"/>
                </a:cubicBezTo>
                <a:cubicBezTo>
                  <a:pt x="1527185" y="652872"/>
                  <a:pt x="1503756" y="643316"/>
                  <a:pt x="1484026" y="627593"/>
                </a:cubicBezTo>
                <a:cubicBezTo>
                  <a:pt x="1468611" y="615262"/>
                  <a:pt x="1453814" y="615262"/>
                  <a:pt x="1437475" y="622969"/>
                </a:cubicBezTo>
                <a:cubicBezTo>
                  <a:pt x="1432234" y="625435"/>
                  <a:pt x="1426993" y="627593"/>
                  <a:pt x="1422061" y="630368"/>
                </a:cubicBezTo>
                <a:cubicBezTo>
                  <a:pt x="1398323" y="643624"/>
                  <a:pt x="1380134" y="662737"/>
                  <a:pt x="1361637" y="682159"/>
                </a:cubicBezTo>
                <a:cubicBezTo>
                  <a:pt x="1347456" y="697265"/>
                  <a:pt x="1332967" y="712371"/>
                  <a:pt x="1316628" y="725627"/>
                </a:cubicBezTo>
                <a:cubicBezTo>
                  <a:pt x="1310154" y="730868"/>
                  <a:pt x="1307071" y="729635"/>
                  <a:pt x="1304605" y="721928"/>
                </a:cubicBezTo>
                <a:cubicBezTo>
                  <a:pt x="1301830" y="712679"/>
                  <a:pt x="1306454" y="706205"/>
                  <a:pt x="1311695" y="699731"/>
                </a:cubicBezTo>
                <a:lnTo>
                  <a:pt x="1387225" y="607247"/>
                </a:lnTo>
                <a:lnTo>
                  <a:pt x="1481251" y="493490"/>
                </a:lnTo>
                <a:cubicBezTo>
                  <a:pt x="1490191" y="482700"/>
                  <a:pt x="1489575" y="476843"/>
                  <a:pt x="1478476" y="468211"/>
                </a:cubicBezTo>
                <a:cubicBezTo>
                  <a:pt x="1474469" y="465128"/>
                  <a:pt x="1471078" y="461429"/>
                  <a:pt x="1466762" y="459271"/>
                </a:cubicBezTo>
                <a:cubicBezTo>
                  <a:pt x="1456280" y="454338"/>
                  <a:pt x="1458130" y="448172"/>
                  <a:pt x="1463062" y="439849"/>
                </a:cubicBezTo>
                <a:cubicBezTo>
                  <a:pt x="1473235" y="422894"/>
                  <a:pt x="1483101" y="405938"/>
                  <a:pt x="1491424" y="388057"/>
                </a:cubicBezTo>
                <a:cubicBezTo>
                  <a:pt x="1500056" y="370485"/>
                  <a:pt x="1486800" y="352913"/>
                  <a:pt x="1467070" y="353838"/>
                </a:cubicBezTo>
                <a:close/>
                <a:moveTo>
                  <a:pt x="2526637" y="345515"/>
                </a:moveTo>
                <a:cubicBezTo>
                  <a:pt x="2530028" y="361238"/>
                  <a:pt x="2528487" y="372952"/>
                  <a:pt x="2519547" y="385283"/>
                </a:cubicBezTo>
                <a:cubicBezTo>
                  <a:pt x="2471454" y="450639"/>
                  <a:pt x="2424596" y="516920"/>
                  <a:pt x="2377120" y="582585"/>
                </a:cubicBezTo>
                <a:cubicBezTo>
                  <a:pt x="2351533" y="618037"/>
                  <a:pt x="2317313" y="643933"/>
                  <a:pt x="2282477" y="669212"/>
                </a:cubicBezTo>
                <a:cubicBezTo>
                  <a:pt x="2275695" y="674145"/>
                  <a:pt x="2269221" y="670445"/>
                  <a:pt x="2262747" y="668596"/>
                </a:cubicBezTo>
                <a:cubicBezTo>
                  <a:pt x="2258123" y="667362"/>
                  <a:pt x="2260589" y="664280"/>
                  <a:pt x="2261822" y="661813"/>
                </a:cubicBezTo>
                <a:cubicBezTo>
                  <a:pt x="2266447" y="653798"/>
                  <a:pt x="2270454" y="644858"/>
                  <a:pt x="2276620" y="637768"/>
                </a:cubicBezTo>
                <a:cubicBezTo>
                  <a:pt x="2334269" y="572103"/>
                  <a:pt x="2385136" y="501198"/>
                  <a:pt x="2441860" y="434609"/>
                </a:cubicBezTo>
                <a:cubicBezTo>
                  <a:pt x="2467755" y="403781"/>
                  <a:pt x="2495193" y="374185"/>
                  <a:pt x="2526637" y="345515"/>
                </a:cubicBezTo>
                <a:close/>
                <a:moveTo>
                  <a:pt x="2698043" y="315302"/>
                </a:moveTo>
                <a:cubicBezTo>
                  <a:pt x="2693111" y="312219"/>
                  <a:pt x="2689103" y="313453"/>
                  <a:pt x="2684787" y="317152"/>
                </a:cubicBezTo>
                <a:cubicBezTo>
                  <a:pt x="2678313" y="322701"/>
                  <a:pt x="2671531" y="327942"/>
                  <a:pt x="2664749" y="333183"/>
                </a:cubicBezTo>
                <a:cubicBezTo>
                  <a:pt x="2636695" y="355687"/>
                  <a:pt x="2636695" y="355687"/>
                  <a:pt x="2662590" y="381275"/>
                </a:cubicBezTo>
                <a:lnTo>
                  <a:pt x="2663515" y="382199"/>
                </a:lnTo>
                <a:cubicBezTo>
                  <a:pt x="2665673" y="384974"/>
                  <a:pt x="2667831" y="385591"/>
                  <a:pt x="2670298" y="382508"/>
                </a:cubicBezTo>
                <a:cubicBezTo>
                  <a:pt x="2682321" y="367710"/>
                  <a:pt x="2696194" y="353838"/>
                  <a:pt x="2705751" y="337190"/>
                </a:cubicBezTo>
                <a:cubicBezTo>
                  <a:pt x="2707292" y="334416"/>
                  <a:pt x="2708525" y="331333"/>
                  <a:pt x="2708217" y="328558"/>
                </a:cubicBezTo>
                <a:cubicBezTo>
                  <a:pt x="2708217" y="321160"/>
                  <a:pt x="2703284" y="318077"/>
                  <a:pt x="2698043" y="315302"/>
                </a:cubicBezTo>
                <a:close/>
                <a:moveTo>
                  <a:pt x="2598044" y="105477"/>
                </a:moveTo>
                <a:cubicBezTo>
                  <a:pt x="2594845" y="105130"/>
                  <a:pt x="2591377" y="107519"/>
                  <a:pt x="2587369" y="112760"/>
                </a:cubicBezTo>
                <a:cubicBezTo>
                  <a:pt x="2572571" y="131873"/>
                  <a:pt x="2556849" y="150370"/>
                  <a:pt x="2539585" y="167326"/>
                </a:cubicBezTo>
                <a:cubicBezTo>
                  <a:pt x="2510607" y="196305"/>
                  <a:pt x="2481628" y="225283"/>
                  <a:pt x="2452033" y="253645"/>
                </a:cubicBezTo>
                <a:cubicBezTo>
                  <a:pt x="2421513" y="283241"/>
                  <a:pt x="2395925" y="316535"/>
                  <a:pt x="2370030" y="350138"/>
                </a:cubicBezTo>
                <a:cubicBezTo>
                  <a:pt x="2368488" y="351987"/>
                  <a:pt x="2367564" y="354454"/>
                  <a:pt x="2366947" y="356612"/>
                </a:cubicBezTo>
                <a:cubicBezTo>
                  <a:pt x="2359240" y="393606"/>
                  <a:pt x="2337968" y="422584"/>
                  <a:pt x="2311456" y="447555"/>
                </a:cubicBezTo>
                <a:cubicBezTo>
                  <a:pt x="2269530" y="486707"/>
                  <a:pt x="2234694" y="531716"/>
                  <a:pt x="2199549" y="576726"/>
                </a:cubicBezTo>
                <a:cubicBezTo>
                  <a:pt x="2198316" y="578267"/>
                  <a:pt x="2197391" y="579808"/>
                  <a:pt x="2194925" y="583816"/>
                </a:cubicBezTo>
                <a:lnTo>
                  <a:pt x="2251341" y="579500"/>
                </a:lnTo>
                <a:cubicBezTo>
                  <a:pt x="2251341" y="581350"/>
                  <a:pt x="2251649" y="582891"/>
                  <a:pt x="2251032" y="583816"/>
                </a:cubicBezTo>
                <a:cubicBezTo>
                  <a:pt x="2206331" y="656262"/>
                  <a:pt x="2164714" y="730867"/>
                  <a:pt x="2114155" y="799922"/>
                </a:cubicBezTo>
                <a:cubicBezTo>
                  <a:pt x="2095042" y="826126"/>
                  <a:pt x="2074078" y="850788"/>
                  <a:pt x="2052190" y="874835"/>
                </a:cubicBezTo>
                <a:cubicBezTo>
                  <a:pt x="2046641" y="881000"/>
                  <a:pt x="2041709" y="882542"/>
                  <a:pt x="2034310" y="878534"/>
                </a:cubicBezTo>
                <a:cubicBezTo>
                  <a:pt x="2024753" y="873293"/>
                  <a:pt x="2014271" y="869286"/>
                  <a:pt x="2004406" y="864045"/>
                </a:cubicBezTo>
                <a:cubicBezTo>
                  <a:pt x="1991458" y="857263"/>
                  <a:pt x="1990842" y="850480"/>
                  <a:pt x="2001940" y="839999"/>
                </a:cubicBezTo>
                <a:cubicBezTo>
                  <a:pt x="2029686" y="813795"/>
                  <a:pt x="2057739" y="787899"/>
                  <a:pt x="2085793" y="762003"/>
                </a:cubicBezTo>
                <a:cubicBezTo>
                  <a:pt x="2098433" y="750289"/>
                  <a:pt x="2111072" y="738574"/>
                  <a:pt x="2119396" y="723160"/>
                </a:cubicBezTo>
                <a:cubicBezTo>
                  <a:pt x="2123095" y="716069"/>
                  <a:pt x="2126795" y="708671"/>
                  <a:pt x="2126486" y="700963"/>
                </a:cubicBezTo>
                <a:cubicBezTo>
                  <a:pt x="2126178" y="679692"/>
                  <a:pt x="2137276" y="664586"/>
                  <a:pt x="2150532" y="650097"/>
                </a:cubicBezTo>
                <a:cubicBezTo>
                  <a:pt x="2157315" y="643006"/>
                  <a:pt x="2163789" y="635607"/>
                  <a:pt x="2168721" y="626975"/>
                </a:cubicBezTo>
                <a:cubicBezTo>
                  <a:pt x="2173037" y="619269"/>
                  <a:pt x="2173345" y="611253"/>
                  <a:pt x="2167488" y="604163"/>
                </a:cubicBezTo>
                <a:cubicBezTo>
                  <a:pt x="2161322" y="596764"/>
                  <a:pt x="2155465" y="593373"/>
                  <a:pt x="2145908" y="600771"/>
                </a:cubicBezTo>
                <a:cubicBezTo>
                  <a:pt x="2133268" y="610945"/>
                  <a:pt x="2122787" y="622659"/>
                  <a:pt x="2112614" y="635299"/>
                </a:cubicBezTo>
                <a:cubicBezTo>
                  <a:pt x="2070071" y="687399"/>
                  <a:pt x="2026603" y="738574"/>
                  <a:pt x="1979436" y="786666"/>
                </a:cubicBezTo>
                <a:cubicBezTo>
                  <a:pt x="1966488" y="799922"/>
                  <a:pt x="1952307" y="811637"/>
                  <a:pt x="1934734" y="820577"/>
                </a:cubicBezTo>
                <a:cubicBezTo>
                  <a:pt x="1938434" y="814720"/>
                  <a:pt x="1941825" y="808554"/>
                  <a:pt x="1945525" y="802697"/>
                </a:cubicBezTo>
                <a:cubicBezTo>
                  <a:pt x="1960014" y="778959"/>
                  <a:pt x="1974194" y="754913"/>
                  <a:pt x="1989301" y="731483"/>
                </a:cubicBezTo>
                <a:cubicBezTo>
                  <a:pt x="1995158" y="722235"/>
                  <a:pt x="1993000" y="715144"/>
                  <a:pt x="1986526" y="708362"/>
                </a:cubicBezTo>
                <a:cubicBezTo>
                  <a:pt x="1979744" y="700963"/>
                  <a:pt x="1972345" y="705896"/>
                  <a:pt x="1966488" y="709595"/>
                </a:cubicBezTo>
                <a:cubicBezTo>
                  <a:pt x="1960630" y="713295"/>
                  <a:pt x="1955698" y="718535"/>
                  <a:pt x="1951382" y="723776"/>
                </a:cubicBezTo>
                <a:lnTo>
                  <a:pt x="1789841" y="924160"/>
                </a:lnTo>
                <a:cubicBezTo>
                  <a:pt x="1771344" y="946973"/>
                  <a:pt x="1755622" y="971019"/>
                  <a:pt x="1746990" y="999689"/>
                </a:cubicBezTo>
                <a:cubicBezTo>
                  <a:pt x="1741749" y="1016645"/>
                  <a:pt x="1728493" y="1028668"/>
                  <a:pt x="1716470" y="1040999"/>
                </a:cubicBezTo>
                <a:lnTo>
                  <a:pt x="1487108" y="1272828"/>
                </a:lnTo>
                <a:cubicBezTo>
                  <a:pt x="1459671" y="1300265"/>
                  <a:pt x="1432619" y="1328087"/>
                  <a:pt x="1408034" y="1357837"/>
                </a:cubicBezTo>
                <a:lnTo>
                  <a:pt x="1367142" y="1419272"/>
                </a:lnTo>
                <a:lnTo>
                  <a:pt x="1415071" y="1419272"/>
                </a:lnTo>
                <a:lnTo>
                  <a:pt x="1437783" y="1380418"/>
                </a:lnTo>
                <a:cubicBezTo>
                  <a:pt x="1499131" y="1321845"/>
                  <a:pt x="1556163" y="1258647"/>
                  <a:pt x="1615662" y="1198224"/>
                </a:cubicBezTo>
                <a:cubicBezTo>
                  <a:pt x="1628918" y="1184967"/>
                  <a:pt x="1644024" y="1174794"/>
                  <a:pt x="1662521" y="1170170"/>
                </a:cubicBezTo>
                <a:cubicBezTo>
                  <a:pt x="1676701" y="1166779"/>
                  <a:pt x="1685025" y="1155680"/>
                  <a:pt x="1694274" y="1145816"/>
                </a:cubicBezTo>
                <a:cubicBezTo>
                  <a:pt x="1727260" y="1109438"/>
                  <a:pt x="1758088" y="1070903"/>
                  <a:pt x="1787375" y="1031443"/>
                </a:cubicBezTo>
                <a:cubicBezTo>
                  <a:pt x="1808955" y="1002772"/>
                  <a:pt x="1834234" y="978726"/>
                  <a:pt x="1869995" y="968861"/>
                </a:cubicBezTo>
                <a:cubicBezTo>
                  <a:pt x="1878318" y="966703"/>
                  <a:pt x="1882943" y="959304"/>
                  <a:pt x="1889109" y="953755"/>
                </a:cubicBezTo>
                <a:cubicBezTo>
                  <a:pt x="1896507" y="944507"/>
                  <a:pt x="1905139" y="938958"/>
                  <a:pt x="1919320" y="941424"/>
                </a:cubicBezTo>
                <a:cubicBezTo>
                  <a:pt x="1902673" y="968244"/>
                  <a:pt x="1885101" y="992907"/>
                  <a:pt x="1865987" y="1016645"/>
                </a:cubicBezTo>
                <a:cubicBezTo>
                  <a:pt x="1816970" y="1076760"/>
                  <a:pt x="1765796" y="1134717"/>
                  <a:pt x="1719245" y="1196990"/>
                </a:cubicBezTo>
                <a:cubicBezTo>
                  <a:pt x="1710305" y="1209013"/>
                  <a:pt x="1701673" y="1221653"/>
                  <a:pt x="1693657" y="1234601"/>
                </a:cubicBezTo>
                <a:cubicBezTo>
                  <a:pt x="1685333" y="1248165"/>
                  <a:pt x="1686567" y="1260188"/>
                  <a:pt x="1696740" y="1269129"/>
                </a:cubicBezTo>
                <a:cubicBezTo>
                  <a:pt x="1705372" y="1276527"/>
                  <a:pt x="1717703" y="1275911"/>
                  <a:pt x="1729418" y="1266971"/>
                </a:cubicBezTo>
                <a:cubicBezTo>
                  <a:pt x="1742057" y="1257414"/>
                  <a:pt x="1751923" y="1245391"/>
                  <a:pt x="1760554" y="1232443"/>
                </a:cubicBezTo>
                <a:cubicBezTo>
                  <a:pt x="1807722" y="1159996"/>
                  <a:pt x="1865370" y="1097107"/>
                  <a:pt x="1927335" y="1037300"/>
                </a:cubicBezTo>
                <a:cubicBezTo>
                  <a:pt x="1939358" y="1025585"/>
                  <a:pt x="1951690" y="1014179"/>
                  <a:pt x="1964021" y="1002772"/>
                </a:cubicBezTo>
                <a:cubicBezTo>
                  <a:pt x="1973886" y="993524"/>
                  <a:pt x="1987142" y="992907"/>
                  <a:pt x="1999165" y="988899"/>
                </a:cubicBezTo>
                <a:cubicBezTo>
                  <a:pt x="2001323" y="987975"/>
                  <a:pt x="2003173" y="989516"/>
                  <a:pt x="2002865" y="992291"/>
                </a:cubicBezTo>
                <a:cubicBezTo>
                  <a:pt x="2001323" y="1004930"/>
                  <a:pt x="2003481" y="1017570"/>
                  <a:pt x="1993616" y="1029285"/>
                </a:cubicBezTo>
                <a:cubicBezTo>
                  <a:pt x="1960322" y="1067820"/>
                  <a:pt x="1926102" y="1105430"/>
                  <a:pt x="1891575" y="1142732"/>
                </a:cubicBezTo>
                <a:cubicBezTo>
                  <a:pt x="1877086" y="1158455"/>
                  <a:pt x="1864138" y="1175411"/>
                  <a:pt x="1849032" y="1190516"/>
                </a:cubicBezTo>
                <a:cubicBezTo>
                  <a:pt x="1838858" y="1200381"/>
                  <a:pt x="1833618" y="1212713"/>
                  <a:pt x="1837934" y="1227510"/>
                </a:cubicBezTo>
                <a:cubicBezTo>
                  <a:pt x="1839783" y="1233676"/>
                  <a:pt x="1843174" y="1236142"/>
                  <a:pt x="1849648" y="1235525"/>
                </a:cubicBezTo>
                <a:cubicBezTo>
                  <a:pt x="1860746" y="1234293"/>
                  <a:pt x="1869995" y="1229052"/>
                  <a:pt x="1876469" y="1219803"/>
                </a:cubicBezTo>
                <a:cubicBezTo>
                  <a:pt x="1891883" y="1197607"/>
                  <a:pt x="1912538" y="1180652"/>
                  <a:pt x="1930727" y="1161538"/>
                </a:cubicBezTo>
                <a:cubicBezTo>
                  <a:pt x="1939050" y="1152906"/>
                  <a:pt x="1947990" y="1150440"/>
                  <a:pt x="1959705" y="1152289"/>
                </a:cubicBezTo>
                <a:cubicBezTo>
                  <a:pt x="1966795" y="1153523"/>
                  <a:pt x="1968954" y="1154756"/>
                  <a:pt x="1965871" y="1162155"/>
                </a:cubicBezTo>
                <a:cubicBezTo>
                  <a:pt x="1951998" y="1196836"/>
                  <a:pt x="1934889" y="1229052"/>
                  <a:pt x="1913270" y="1257761"/>
                </a:cubicBezTo>
                <a:lnTo>
                  <a:pt x="1836942" y="1329214"/>
                </a:lnTo>
                <a:lnTo>
                  <a:pt x="1899422" y="1329214"/>
                </a:lnTo>
                <a:lnTo>
                  <a:pt x="1928068" y="1291941"/>
                </a:lnTo>
                <a:cubicBezTo>
                  <a:pt x="1939128" y="1279533"/>
                  <a:pt x="1950765" y="1267587"/>
                  <a:pt x="1961863" y="1255256"/>
                </a:cubicBezTo>
                <a:cubicBezTo>
                  <a:pt x="1987451" y="1226894"/>
                  <a:pt x="2013963" y="1199456"/>
                  <a:pt x="2039550" y="1171403"/>
                </a:cubicBezTo>
                <a:cubicBezTo>
                  <a:pt x="2056198" y="1153214"/>
                  <a:pt x="2068221" y="1132559"/>
                  <a:pt x="2074078" y="1108513"/>
                </a:cubicBezTo>
                <a:cubicBezTo>
                  <a:pt x="2076545" y="1098032"/>
                  <a:pt x="2082094" y="1088783"/>
                  <a:pt x="2088567" y="1080151"/>
                </a:cubicBezTo>
                <a:cubicBezTo>
                  <a:pt x="2107990" y="1054564"/>
                  <a:pt x="2132652" y="1034217"/>
                  <a:pt x="2155157" y="1008013"/>
                </a:cubicBezTo>
                <a:cubicBezTo>
                  <a:pt x="2154232" y="1028360"/>
                  <a:pt x="2147141" y="1044082"/>
                  <a:pt x="2140051" y="1059496"/>
                </a:cubicBezTo>
                <a:cubicBezTo>
                  <a:pt x="2130802" y="1079843"/>
                  <a:pt x="2118779" y="1099265"/>
                  <a:pt x="2116313" y="1122386"/>
                </a:cubicBezTo>
                <a:cubicBezTo>
                  <a:pt x="2115080" y="1132559"/>
                  <a:pt x="2116621" y="1141808"/>
                  <a:pt x="2120321" y="1152906"/>
                </a:cubicBezTo>
                <a:cubicBezTo>
                  <a:pt x="2130802" y="1142733"/>
                  <a:pt x="2139126" y="1132559"/>
                  <a:pt x="2146833" y="1121769"/>
                </a:cubicBezTo>
                <a:cubicBezTo>
                  <a:pt x="2187835" y="1063504"/>
                  <a:pt x="2226987" y="1003697"/>
                  <a:pt x="2269530" y="946356"/>
                </a:cubicBezTo>
                <a:cubicBezTo>
                  <a:pt x="2290492" y="918611"/>
                  <a:pt x="2314539" y="894565"/>
                  <a:pt x="2344751" y="876684"/>
                </a:cubicBezTo>
                <a:cubicBezTo>
                  <a:pt x="2358623" y="868361"/>
                  <a:pt x="2367564" y="855413"/>
                  <a:pt x="2375887" y="842157"/>
                </a:cubicBezTo>
                <a:cubicBezTo>
                  <a:pt x="2398084" y="806396"/>
                  <a:pt x="2422438" y="771560"/>
                  <a:pt x="2447717" y="737957"/>
                </a:cubicBezTo>
                <a:cubicBezTo>
                  <a:pt x="2450492" y="734258"/>
                  <a:pt x="2453574" y="730867"/>
                  <a:pt x="2456657" y="728092"/>
                </a:cubicBezTo>
                <a:cubicBezTo>
                  <a:pt x="2463440" y="721927"/>
                  <a:pt x="2471455" y="718844"/>
                  <a:pt x="2480395" y="722235"/>
                </a:cubicBezTo>
                <a:cubicBezTo>
                  <a:pt x="2489335" y="725318"/>
                  <a:pt x="2491493" y="733333"/>
                  <a:pt x="2493343" y="741656"/>
                </a:cubicBezTo>
                <a:cubicBezTo>
                  <a:pt x="2493343" y="742582"/>
                  <a:pt x="2493343" y="743198"/>
                  <a:pt x="2493651" y="744123"/>
                </a:cubicBezTo>
                <a:cubicBezTo>
                  <a:pt x="2495501" y="749980"/>
                  <a:pt x="2490877" y="758920"/>
                  <a:pt x="2499200" y="761079"/>
                </a:cubicBezTo>
                <a:cubicBezTo>
                  <a:pt x="2507216" y="763236"/>
                  <a:pt x="2514306" y="757996"/>
                  <a:pt x="2519547" y="751830"/>
                </a:cubicBezTo>
                <a:cubicBezTo>
                  <a:pt x="2539893" y="728092"/>
                  <a:pt x="2559932" y="704355"/>
                  <a:pt x="2579970" y="680617"/>
                </a:cubicBezTo>
                <a:lnTo>
                  <a:pt x="2673072" y="570868"/>
                </a:lnTo>
                <a:cubicBezTo>
                  <a:pt x="2677387" y="565935"/>
                  <a:pt x="2682012" y="561003"/>
                  <a:pt x="2680162" y="553604"/>
                </a:cubicBezTo>
                <a:cubicBezTo>
                  <a:pt x="2675230" y="531099"/>
                  <a:pt x="2683553" y="512603"/>
                  <a:pt x="2696810" y="495339"/>
                </a:cubicBezTo>
                <a:cubicBezTo>
                  <a:pt x="2705750" y="483624"/>
                  <a:pt x="2715306" y="472218"/>
                  <a:pt x="2724247" y="460503"/>
                </a:cubicBezTo>
                <a:cubicBezTo>
                  <a:pt x="2727946" y="455878"/>
                  <a:pt x="2731029" y="450638"/>
                  <a:pt x="2731029" y="445089"/>
                </a:cubicBezTo>
                <a:cubicBezTo>
                  <a:pt x="2731337" y="435532"/>
                  <a:pt x="2732879" y="424434"/>
                  <a:pt x="2722089" y="419193"/>
                </a:cubicBezTo>
                <a:cubicBezTo>
                  <a:pt x="2711299" y="413644"/>
                  <a:pt x="2701126" y="416110"/>
                  <a:pt x="2692802" y="424434"/>
                </a:cubicBezTo>
                <a:cubicBezTo>
                  <a:pt x="2678621" y="438615"/>
                  <a:pt x="2664440" y="452796"/>
                  <a:pt x="2650567" y="467593"/>
                </a:cubicBezTo>
                <a:cubicBezTo>
                  <a:pt x="2612648" y="507978"/>
                  <a:pt x="2574421" y="548055"/>
                  <a:pt x="2537736" y="589365"/>
                </a:cubicBezTo>
                <a:cubicBezTo>
                  <a:pt x="2522321" y="606629"/>
                  <a:pt x="2512457" y="628517"/>
                  <a:pt x="2496117" y="645473"/>
                </a:cubicBezTo>
                <a:cubicBezTo>
                  <a:pt x="2485636" y="656262"/>
                  <a:pt x="2475154" y="667360"/>
                  <a:pt x="2460665" y="678767"/>
                </a:cubicBezTo>
                <a:cubicBezTo>
                  <a:pt x="2466830" y="657187"/>
                  <a:pt x="2472071" y="638074"/>
                  <a:pt x="2486561" y="624509"/>
                </a:cubicBezTo>
                <a:cubicBezTo>
                  <a:pt x="2538969" y="575801"/>
                  <a:pt x="2575962" y="514761"/>
                  <a:pt x="2620664" y="459578"/>
                </a:cubicBezTo>
                <a:cubicBezTo>
                  <a:pt x="2627446" y="451254"/>
                  <a:pt x="2633303" y="442314"/>
                  <a:pt x="2638852" y="433066"/>
                </a:cubicBezTo>
                <a:cubicBezTo>
                  <a:pt x="2648101" y="417652"/>
                  <a:pt x="2645326" y="408711"/>
                  <a:pt x="2629604" y="399771"/>
                </a:cubicBezTo>
                <a:cubicBezTo>
                  <a:pt x="2627754" y="398846"/>
                  <a:pt x="2625905" y="398230"/>
                  <a:pt x="2624055" y="396997"/>
                </a:cubicBezTo>
                <a:cubicBezTo>
                  <a:pt x="2618814" y="392989"/>
                  <a:pt x="2608641" y="394838"/>
                  <a:pt x="2608949" y="383741"/>
                </a:cubicBezTo>
                <a:cubicBezTo>
                  <a:pt x="2609257" y="372026"/>
                  <a:pt x="2612957" y="361544"/>
                  <a:pt x="2624055" y="357845"/>
                </a:cubicBezTo>
                <a:cubicBezTo>
                  <a:pt x="2636386" y="353529"/>
                  <a:pt x="2641935" y="344589"/>
                  <a:pt x="2647793" y="334724"/>
                </a:cubicBezTo>
                <a:cubicBezTo>
                  <a:pt x="2656424" y="319309"/>
                  <a:pt x="2665365" y="304204"/>
                  <a:pt x="2673997" y="288789"/>
                </a:cubicBezTo>
                <a:cubicBezTo>
                  <a:pt x="2676154" y="285090"/>
                  <a:pt x="2677696" y="281390"/>
                  <a:pt x="2679238" y="277691"/>
                </a:cubicBezTo>
                <a:cubicBezTo>
                  <a:pt x="2685711" y="261044"/>
                  <a:pt x="2682628" y="243164"/>
                  <a:pt x="2672455" y="235765"/>
                </a:cubicBezTo>
                <a:cubicBezTo>
                  <a:pt x="2659199" y="226516"/>
                  <a:pt x="2639161" y="228366"/>
                  <a:pt x="2625905" y="241005"/>
                </a:cubicBezTo>
                <a:cubicBezTo>
                  <a:pt x="2613573" y="253029"/>
                  <a:pt x="2600934" y="265052"/>
                  <a:pt x="2590144" y="278308"/>
                </a:cubicBezTo>
                <a:cubicBezTo>
                  <a:pt x="2573805" y="298654"/>
                  <a:pt x="2559624" y="292181"/>
                  <a:pt x="2549142" y="276458"/>
                </a:cubicBezTo>
                <a:cubicBezTo>
                  <a:pt x="2536811" y="258269"/>
                  <a:pt x="2536502" y="258886"/>
                  <a:pt x="2550375" y="241005"/>
                </a:cubicBezTo>
                <a:cubicBezTo>
                  <a:pt x="2572263" y="212644"/>
                  <a:pt x="2593535" y="184281"/>
                  <a:pt x="2615731" y="156228"/>
                </a:cubicBezTo>
                <a:cubicBezTo>
                  <a:pt x="2621897" y="148521"/>
                  <a:pt x="2622513" y="142355"/>
                  <a:pt x="2617273" y="134340"/>
                </a:cubicBezTo>
                <a:cubicBezTo>
                  <a:pt x="2613265" y="128174"/>
                  <a:pt x="2610490" y="121084"/>
                  <a:pt x="2607099" y="114610"/>
                </a:cubicBezTo>
                <a:cubicBezTo>
                  <a:pt x="2604171" y="108907"/>
                  <a:pt x="2601242" y="105824"/>
                  <a:pt x="2598044" y="105477"/>
                </a:cubicBezTo>
                <a:close/>
                <a:moveTo>
                  <a:pt x="2604016" y="6"/>
                </a:moveTo>
                <a:cubicBezTo>
                  <a:pt x="2613881" y="237"/>
                  <a:pt x="2623592" y="6557"/>
                  <a:pt x="2632070" y="19042"/>
                </a:cubicBezTo>
                <a:cubicBezTo>
                  <a:pt x="2649334" y="44321"/>
                  <a:pt x="2665673" y="70525"/>
                  <a:pt x="2682012" y="96421"/>
                </a:cubicBezTo>
                <a:cubicBezTo>
                  <a:pt x="2685403" y="101662"/>
                  <a:pt x="2688794" y="104436"/>
                  <a:pt x="2695268" y="105361"/>
                </a:cubicBezTo>
                <a:cubicBezTo>
                  <a:pt x="2764323" y="115843"/>
                  <a:pt x="2818581" y="150987"/>
                  <a:pt x="2858966" y="207095"/>
                </a:cubicBezTo>
                <a:cubicBezTo>
                  <a:pt x="2922781" y="295572"/>
                  <a:pt x="2985054" y="384974"/>
                  <a:pt x="3049177" y="473451"/>
                </a:cubicBezTo>
                <a:cubicBezTo>
                  <a:pt x="3129022" y="584124"/>
                  <a:pt x="3208251" y="695723"/>
                  <a:pt x="3294878" y="801463"/>
                </a:cubicBezTo>
                <a:cubicBezTo>
                  <a:pt x="3354685" y="874527"/>
                  <a:pt x="3420041" y="942349"/>
                  <a:pt x="3480156" y="1015104"/>
                </a:cubicBezTo>
                <a:cubicBezTo>
                  <a:pt x="3517766" y="1060729"/>
                  <a:pt x="3566475" y="1091557"/>
                  <a:pt x="3615492" y="1122386"/>
                </a:cubicBezTo>
                <a:cubicBezTo>
                  <a:pt x="3662968" y="1151981"/>
                  <a:pt x="3709210" y="1183118"/>
                  <a:pt x="3745279" y="1226894"/>
                </a:cubicBezTo>
                <a:lnTo>
                  <a:pt x="3746204" y="1227818"/>
                </a:lnTo>
                <a:cubicBezTo>
                  <a:pt x="3762235" y="1243541"/>
                  <a:pt x="3768401" y="1242308"/>
                  <a:pt x="3775491" y="1221653"/>
                </a:cubicBezTo>
                <a:cubicBezTo>
                  <a:pt x="3783815" y="1197915"/>
                  <a:pt x="3782273" y="1195141"/>
                  <a:pt x="3761310" y="1182193"/>
                </a:cubicBezTo>
                <a:cubicBezTo>
                  <a:pt x="3738805" y="1168012"/>
                  <a:pt x="3723391" y="1146124"/>
                  <a:pt x="3703969" y="1128551"/>
                </a:cubicBezTo>
                <a:cubicBezTo>
                  <a:pt x="3691330" y="1117145"/>
                  <a:pt x="3690405" y="1106047"/>
                  <a:pt x="3698112" y="1091866"/>
                </a:cubicBezTo>
                <a:cubicBezTo>
                  <a:pt x="3705511" y="1077993"/>
                  <a:pt x="3707977" y="1063196"/>
                  <a:pt x="3699345" y="1048398"/>
                </a:cubicBezTo>
                <a:cubicBezTo>
                  <a:pt x="3696570" y="1043774"/>
                  <a:pt x="3694105" y="1041924"/>
                  <a:pt x="3688863" y="1045315"/>
                </a:cubicBezTo>
                <a:cubicBezTo>
                  <a:pt x="3681465" y="1049939"/>
                  <a:pt x="3674682" y="1054564"/>
                  <a:pt x="3670983" y="1063196"/>
                </a:cubicBezTo>
                <a:cubicBezTo>
                  <a:pt x="3664817" y="1077993"/>
                  <a:pt x="3657110" y="1092174"/>
                  <a:pt x="3651253" y="1106972"/>
                </a:cubicBezTo>
                <a:cubicBezTo>
                  <a:pt x="3647862" y="1115295"/>
                  <a:pt x="3644162" y="1116220"/>
                  <a:pt x="3636455" y="1113137"/>
                </a:cubicBezTo>
                <a:cubicBezTo>
                  <a:pt x="3629057" y="1110363"/>
                  <a:pt x="3622891" y="1106047"/>
                  <a:pt x="3617342" y="1100189"/>
                </a:cubicBezTo>
                <a:cubicBezTo>
                  <a:pt x="3500194" y="971944"/>
                  <a:pt x="3380889" y="845240"/>
                  <a:pt x="3267441" y="713603"/>
                </a:cubicBezTo>
                <a:cubicBezTo>
                  <a:pt x="3256959" y="701580"/>
                  <a:pt x="3247094" y="688940"/>
                  <a:pt x="3238462" y="675376"/>
                </a:cubicBezTo>
                <a:cubicBezTo>
                  <a:pt x="3220582" y="646398"/>
                  <a:pt x="3221507" y="627284"/>
                  <a:pt x="3243087" y="601388"/>
                </a:cubicBezTo>
                <a:cubicBezTo>
                  <a:pt x="3258501" y="582583"/>
                  <a:pt x="3276690" y="566860"/>
                  <a:pt x="3294878" y="550522"/>
                </a:cubicBezTo>
                <a:cubicBezTo>
                  <a:pt x="3318616" y="528942"/>
                  <a:pt x="3341121" y="506437"/>
                  <a:pt x="3366400" y="486398"/>
                </a:cubicBezTo>
                <a:cubicBezTo>
                  <a:pt x="3397228" y="461736"/>
                  <a:pt x="3412642" y="462353"/>
                  <a:pt x="3441004" y="489790"/>
                </a:cubicBezTo>
                <a:cubicBezTo>
                  <a:pt x="3461967" y="510136"/>
                  <a:pt x="3481081" y="532025"/>
                  <a:pt x="3504511" y="549597"/>
                </a:cubicBezTo>
                <a:cubicBezTo>
                  <a:pt x="3538730" y="575184"/>
                  <a:pt x="3575416" y="594606"/>
                  <a:pt x="3617650" y="604471"/>
                </a:cubicBezTo>
                <a:cubicBezTo>
                  <a:pt x="3694413" y="622351"/>
                  <a:pt x="3752370" y="666436"/>
                  <a:pt x="3791214" y="734875"/>
                </a:cubicBezTo>
                <a:cubicBezTo>
                  <a:pt x="3845471" y="831059"/>
                  <a:pt x="3913910" y="916144"/>
                  <a:pt x="3988823" y="996298"/>
                </a:cubicBezTo>
                <a:lnTo>
                  <a:pt x="4317452" y="1345582"/>
                </a:lnTo>
                <a:cubicBezTo>
                  <a:pt x="4329783" y="1358839"/>
                  <a:pt x="4342423" y="1371786"/>
                  <a:pt x="4354754" y="1384734"/>
                </a:cubicBezTo>
                <a:cubicBezTo>
                  <a:pt x="4363078" y="1393675"/>
                  <a:pt x="4370785" y="1403231"/>
                  <a:pt x="4376643" y="1414330"/>
                </a:cubicBezTo>
                <a:cubicBezTo>
                  <a:pt x="4398223" y="1455023"/>
                  <a:pt x="4431208" y="1485851"/>
                  <a:pt x="4465736" y="1515138"/>
                </a:cubicBezTo>
                <a:lnTo>
                  <a:pt x="4691091" y="1703807"/>
                </a:lnTo>
                <a:cubicBezTo>
                  <a:pt x="4698798" y="1710281"/>
                  <a:pt x="4704963" y="1717680"/>
                  <a:pt x="4710821" y="1725387"/>
                </a:cubicBezTo>
                <a:cubicBezTo>
                  <a:pt x="4710845" y="1725677"/>
                  <a:pt x="4710868" y="1725966"/>
                  <a:pt x="4710892" y="1726256"/>
                </a:cubicBezTo>
                <a:lnTo>
                  <a:pt x="0" y="1726256"/>
                </a:lnTo>
                <a:lnTo>
                  <a:pt x="10125" y="1713672"/>
                </a:lnTo>
                <a:cubicBezTo>
                  <a:pt x="23167" y="1687631"/>
                  <a:pt x="33811" y="1631977"/>
                  <a:pt x="78255" y="1570012"/>
                </a:cubicBezTo>
                <a:cubicBezTo>
                  <a:pt x="122699" y="1508047"/>
                  <a:pt x="208042" y="1415563"/>
                  <a:pt x="276789" y="1341883"/>
                </a:cubicBezTo>
                <a:cubicBezTo>
                  <a:pt x="338138" y="1276219"/>
                  <a:pt x="405035" y="1216412"/>
                  <a:pt x="475015" y="1159688"/>
                </a:cubicBezTo>
                <a:cubicBezTo>
                  <a:pt x="637789" y="1027743"/>
                  <a:pt x="781140" y="877609"/>
                  <a:pt x="898596" y="703430"/>
                </a:cubicBezTo>
                <a:cubicBezTo>
                  <a:pt x="911852" y="683699"/>
                  <a:pt x="924492" y="663661"/>
                  <a:pt x="937131" y="643315"/>
                </a:cubicBezTo>
                <a:cubicBezTo>
                  <a:pt x="955628" y="613719"/>
                  <a:pt x="978750" y="591523"/>
                  <a:pt x="1014510" y="583816"/>
                </a:cubicBezTo>
                <a:cubicBezTo>
                  <a:pt x="1042256" y="577959"/>
                  <a:pt x="1060444" y="556070"/>
                  <a:pt x="1080175" y="537574"/>
                </a:cubicBezTo>
                <a:cubicBezTo>
                  <a:pt x="1114394" y="505204"/>
                  <a:pt x="1148921" y="472834"/>
                  <a:pt x="1185299" y="442931"/>
                </a:cubicBezTo>
                <a:cubicBezTo>
                  <a:pt x="1207496" y="424434"/>
                  <a:pt x="1231541" y="410869"/>
                  <a:pt x="1261445" y="409020"/>
                </a:cubicBezTo>
                <a:cubicBezTo>
                  <a:pt x="1274701" y="408095"/>
                  <a:pt x="1284566" y="399154"/>
                  <a:pt x="1294123" y="390523"/>
                </a:cubicBezTo>
                <a:cubicBezTo>
                  <a:pt x="1338516" y="349521"/>
                  <a:pt x="1378592" y="304512"/>
                  <a:pt x="1421752" y="262277"/>
                </a:cubicBezTo>
                <a:cubicBezTo>
                  <a:pt x="1427301" y="256728"/>
                  <a:pt x="1433158" y="251487"/>
                  <a:pt x="1439016" y="246555"/>
                </a:cubicBezTo>
                <a:cubicBezTo>
                  <a:pt x="1464911" y="224667"/>
                  <a:pt x="1493274" y="223125"/>
                  <a:pt x="1521635" y="241622"/>
                </a:cubicBezTo>
                <a:cubicBezTo>
                  <a:pt x="1540749" y="253953"/>
                  <a:pt x="1557704" y="269059"/>
                  <a:pt x="1571886" y="286632"/>
                </a:cubicBezTo>
                <a:cubicBezTo>
                  <a:pt x="1664062" y="400079"/>
                  <a:pt x="1760863" y="509211"/>
                  <a:pt x="1854273" y="621426"/>
                </a:cubicBezTo>
                <a:cubicBezTo>
                  <a:pt x="1861672" y="630367"/>
                  <a:pt x="1861672" y="636224"/>
                  <a:pt x="1855506" y="645781"/>
                </a:cubicBezTo>
                <a:cubicBezTo>
                  <a:pt x="1833618" y="678459"/>
                  <a:pt x="1806181" y="705896"/>
                  <a:pt x="1779360" y="734258"/>
                </a:cubicBezTo>
                <a:lnTo>
                  <a:pt x="1544448" y="981192"/>
                </a:lnTo>
                <a:lnTo>
                  <a:pt x="1467994" y="1061346"/>
                </a:lnTo>
                <a:cubicBezTo>
                  <a:pt x="1456279" y="1073677"/>
                  <a:pt x="1446414" y="1086933"/>
                  <a:pt x="1436550" y="1100806"/>
                </a:cubicBezTo>
                <a:cubicBezTo>
                  <a:pt x="1429767" y="1110054"/>
                  <a:pt x="1434391" y="1117453"/>
                  <a:pt x="1439941" y="1124236"/>
                </a:cubicBezTo>
                <a:cubicBezTo>
                  <a:pt x="1445490" y="1131018"/>
                  <a:pt x="1452272" y="1128243"/>
                  <a:pt x="1458746" y="1124852"/>
                </a:cubicBezTo>
                <a:cubicBezTo>
                  <a:pt x="1474777" y="1116529"/>
                  <a:pt x="1486491" y="1102964"/>
                  <a:pt x="1499131" y="1090941"/>
                </a:cubicBezTo>
                <a:cubicBezTo>
                  <a:pt x="1578051" y="1015720"/>
                  <a:pt x="1656663" y="939883"/>
                  <a:pt x="1733117" y="861887"/>
                </a:cubicBezTo>
                <a:cubicBezTo>
                  <a:pt x="1809264" y="783891"/>
                  <a:pt x="1882018" y="702505"/>
                  <a:pt x="1949224" y="616494"/>
                </a:cubicBezTo>
                <a:cubicBezTo>
                  <a:pt x="1988067" y="566244"/>
                  <a:pt x="2036159" y="529866"/>
                  <a:pt x="2100899" y="519693"/>
                </a:cubicBezTo>
                <a:cubicBezTo>
                  <a:pt x="2121862" y="516302"/>
                  <a:pt x="2136660" y="502738"/>
                  <a:pt x="2149299" y="486398"/>
                </a:cubicBezTo>
                <a:cubicBezTo>
                  <a:pt x="2192459" y="430908"/>
                  <a:pt x="2235619" y="375725"/>
                  <a:pt x="2275695" y="318385"/>
                </a:cubicBezTo>
                <a:cubicBezTo>
                  <a:pt x="2318238" y="257653"/>
                  <a:pt x="2372804" y="207403"/>
                  <a:pt x="2431070" y="161469"/>
                </a:cubicBezTo>
                <a:cubicBezTo>
                  <a:pt x="2484711" y="119234"/>
                  <a:pt x="2533420" y="71758"/>
                  <a:pt x="2575038" y="17501"/>
                </a:cubicBezTo>
                <a:cubicBezTo>
                  <a:pt x="2584132" y="5632"/>
                  <a:pt x="2594151" y="-226"/>
                  <a:pt x="2604016" y="6"/>
                </a:cubicBezTo>
                <a:close/>
              </a:path>
            </a:pathLst>
          </a:custGeom>
          <a:solidFill>
            <a:schemeClr val="accent2"/>
          </a:solidFill>
          <a:ln w="671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ea typeface="Dongle" pitchFamily="2" charset="-127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04CB0D-1427-4F64-9A9E-FA9FE62274E8}"/>
              </a:ext>
            </a:extLst>
          </p:cNvPr>
          <p:cNvGrpSpPr/>
          <p:nvPr/>
        </p:nvGrpSpPr>
        <p:grpSpPr>
          <a:xfrm>
            <a:off x="4396429" y="737672"/>
            <a:ext cx="2610788" cy="1602460"/>
            <a:chOff x="4693471" y="104146"/>
            <a:chExt cx="2334988" cy="1433178"/>
          </a:xfrm>
          <a:solidFill>
            <a:schemeClr val="accent3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9C3CC6-4197-45BB-86D5-C38ACDDBBCF5}"/>
                </a:ext>
              </a:extLst>
            </p:cNvPr>
            <p:cNvSpPr/>
            <p:nvPr/>
          </p:nvSpPr>
          <p:spPr>
            <a:xfrm>
              <a:off x="5444180" y="852937"/>
              <a:ext cx="844695" cy="684387"/>
            </a:xfrm>
            <a:custGeom>
              <a:avLst/>
              <a:gdLst>
                <a:gd name="connsiteX0" fmla="*/ 1092573 w 1842247"/>
                <a:gd name="connsiteY0" fmla="*/ 0 h 1492623"/>
                <a:gd name="connsiteX1" fmla="*/ 1524896 w 1842247"/>
                <a:gd name="connsiteY1" fmla="*/ 59167 h 1492623"/>
                <a:gd name="connsiteX2" fmla="*/ 1786441 w 1842247"/>
                <a:gd name="connsiteY2" fmla="*/ 238013 h 1492623"/>
                <a:gd name="connsiteX3" fmla="*/ 1801905 w 1842247"/>
                <a:gd name="connsiteY3" fmla="*/ 256839 h 1492623"/>
                <a:gd name="connsiteX4" fmla="*/ 1820731 w 1842247"/>
                <a:gd name="connsiteY4" fmla="*/ 434340 h 1492623"/>
                <a:gd name="connsiteX5" fmla="*/ 1601544 w 1842247"/>
                <a:gd name="connsiteY5" fmla="*/ 729503 h 1492623"/>
                <a:gd name="connsiteX6" fmla="*/ 1272091 w 1842247"/>
                <a:gd name="connsiteY6" fmla="*/ 1118123 h 1492623"/>
                <a:gd name="connsiteX7" fmla="*/ 1141654 w 1842247"/>
                <a:gd name="connsiteY7" fmla="*/ 1288228 h 1492623"/>
                <a:gd name="connsiteX8" fmla="*/ 1042146 w 1842247"/>
                <a:gd name="connsiteY8" fmla="*/ 1369583 h 1492623"/>
                <a:gd name="connsiteX9" fmla="*/ 947345 w 1842247"/>
                <a:gd name="connsiteY9" fmla="*/ 1394460 h 1492623"/>
                <a:gd name="connsiteX10" fmla="*/ 878765 w 1842247"/>
                <a:gd name="connsiteY10" fmla="*/ 1411269 h 1492623"/>
                <a:gd name="connsiteX11" fmla="*/ 766482 w 1842247"/>
                <a:gd name="connsiteY11" fmla="*/ 1469091 h 1492623"/>
                <a:gd name="connsiteX12" fmla="*/ 506281 w 1842247"/>
                <a:gd name="connsiteY12" fmla="*/ 1439508 h 1492623"/>
                <a:gd name="connsiteX13" fmla="*/ 310626 w 1842247"/>
                <a:gd name="connsiteY13" fmla="*/ 1241164 h 1492623"/>
                <a:gd name="connsiteX14" fmla="*/ 65890 w 1842247"/>
                <a:gd name="connsiteY14" fmla="*/ 945328 h 1492623"/>
                <a:gd name="connsiteX15" fmla="*/ 16136 w 1842247"/>
                <a:gd name="connsiteY15" fmla="*/ 868680 h 1492623"/>
                <a:gd name="connsiteX16" fmla="*/ 11429 w 1842247"/>
                <a:gd name="connsiteY16" fmla="*/ 749001 h 1492623"/>
                <a:gd name="connsiteX17" fmla="*/ 22187 w 1842247"/>
                <a:gd name="connsiteY17" fmla="*/ 693868 h 1492623"/>
                <a:gd name="connsiteX18" fmla="*/ 179518 w 1842247"/>
                <a:gd name="connsiteY18" fmla="*/ 377862 h 1492623"/>
                <a:gd name="connsiteX19" fmla="*/ 833717 w 1842247"/>
                <a:gd name="connsiteY19" fmla="*/ 24877 h 1492623"/>
                <a:gd name="connsiteX20" fmla="*/ 1092573 w 1842247"/>
                <a:gd name="connsiteY20" fmla="*/ 0 h 149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2247" h="1492623">
                  <a:moveTo>
                    <a:pt x="1092573" y="0"/>
                  </a:moveTo>
                  <a:cubicBezTo>
                    <a:pt x="1250576" y="1345"/>
                    <a:pt x="1389753" y="17481"/>
                    <a:pt x="1524896" y="59167"/>
                  </a:cubicBezTo>
                  <a:cubicBezTo>
                    <a:pt x="1630455" y="92112"/>
                    <a:pt x="1717861" y="151952"/>
                    <a:pt x="1786441" y="238013"/>
                  </a:cubicBezTo>
                  <a:cubicBezTo>
                    <a:pt x="1791148" y="244064"/>
                    <a:pt x="1796526" y="250788"/>
                    <a:pt x="1801905" y="256839"/>
                  </a:cubicBezTo>
                  <a:cubicBezTo>
                    <a:pt x="1855693" y="315334"/>
                    <a:pt x="1861072" y="365760"/>
                    <a:pt x="1820731" y="434340"/>
                  </a:cubicBezTo>
                  <a:cubicBezTo>
                    <a:pt x="1758202" y="540572"/>
                    <a:pt x="1682226" y="636046"/>
                    <a:pt x="1601544" y="729503"/>
                  </a:cubicBezTo>
                  <a:cubicBezTo>
                    <a:pt x="1490606" y="857922"/>
                    <a:pt x="1372271" y="980291"/>
                    <a:pt x="1272091" y="1118123"/>
                  </a:cubicBezTo>
                  <a:cubicBezTo>
                    <a:pt x="1229733" y="1175945"/>
                    <a:pt x="1190064" y="1235112"/>
                    <a:pt x="1141654" y="1288228"/>
                  </a:cubicBezTo>
                  <a:cubicBezTo>
                    <a:pt x="1112743" y="1319829"/>
                    <a:pt x="1079798" y="1347395"/>
                    <a:pt x="1042146" y="1369583"/>
                  </a:cubicBezTo>
                  <a:cubicBezTo>
                    <a:pt x="1013235" y="1386392"/>
                    <a:pt x="981634" y="1397822"/>
                    <a:pt x="947345" y="1394460"/>
                  </a:cubicBezTo>
                  <a:cubicBezTo>
                    <a:pt x="921795" y="1391771"/>
                    <a:pt x="900280" y="1399167"/>
                    <a:pt x="878765" y="1411269"/>
                  </a:cubicBezTo>
                  <a:cubicBezTo>
                    <a:pt x="842457" y="1432112"/>
                    <a:pt x="804806" y="1451610"/>
                    <a:pt x="766482" y="1469091"/>
                  </a:cubicBezTo>
                  <a:cubicBezTo>
                    <a:pt x="673697" y="1511450"/>
                    <a:pt x="587636" y="1498003"/>
                    <a:pt x="506281" y="1439508"/>
                  </a:cubicBezTo>
                  <a:cubicBezTo>
                    <a:pt x="429633" y="1384375"/>
                    <a:pt x="370465" y="1312433"/>
                    <a:pt x="310626" y="1241164"/>
                  </a:cubicBezTo>
                  <a:cubicBezTo>
                    <a:pt x="227927" y="1143672"/>
                    <a:pt x="147245" y="1044164"/>
                    <a:pt x="65890" y="945328"/>
                  </a:cubicBezTo>
                  <a:cubicBezTo>
                    <a:pt x="46392" y="921796"/>
                    <a:pt x="29583" y="896919"/>
                    <a:pt x="16136" y="868680"/>
                  </a:cubicBezTo>
                  <a:cubicBezTo>
                    <a:pt x="-2690" y="829684"/>
                    <a:pt x="-6052" y="789342"/>
                    <a:pt x="11429" y="749001"/>
                  </a:cubicBezTo>
                  <a:cubicBezTo>
                    <a:pt x="19498" y="730848"/>
                    <a:pt x="18153" y="712022"/>
                    <a:pt x="22187" y="693868"/>
                  </a:cubicBezTo>
                  <a:cubicBezTo>
                    <a:pt x="46392" y="574189"/>
                    <a:pt x="98163" y="467958"/>
                    <a:pt x="179518" y="377862"/>
                  </a:cubicBezTo>
                  <a:cubicBezTo>
                    <a:pt x="355674" y="182880"/>
                    <a:pt x="580240" y="76648"/>
                    <a:pt x="833717" y="24877"/>
                  </a:cubicBezTo>
                  <a:cubicBezTo>
                    <a:pt x="925829" y="7396"/>
                    <a:pt x="1017942" y="3362"/>
                    <a:pt x="109257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7E2540-188E-4756-B88E-8D1FDB8E0AF6}"/>
                </a:ext>
              </a:extLst>
            </p:cNvPr>
            <p:cNvSpPr/>
            <p:nvPr/>
          </p:nvSpPr>
          <p:spPr>
            <a:xfrm>
              <a:off x="6076698" y="104146"/>
              <a:ext cx="70905" cy="465507"/>
            </a:xfrm>
            <a:custGeom>
              <a:avLst/>
              <a:gdLst>
                <a:gd name="connsiteX0" fmla="*/ 168 w 154641"/>
                <a:gd name="connsiteY0" fmla="*/ 461174 h 1015252"/>
                <a:gd name="connsiteX1" fmla="*/ 168 w 154641"/>
                <a:gd name="connsiteY1" fmla="*/ 112223 h 1015252"/>
                <a:gd name="connsiteX2" fmla="*/ 39165 w 154641"/>
                <a:gd name="connsiteY2" fmla="*/ 17421 h 1015252"/>
                <a:gd name="connsiteX3" fmla="*/ 142035 w 154641"/>
                <a:gd name="connsiteY3" fmla="*/ 43643 h 1015252"/>
                <a:gd name="connsiteX4" fmla="*/ 155482 w 154641"/>
                <a:gd name="connsiteY4" fmla="*/ 108861 h 1015252"/>
                <a:gd name="connsiteX5" fmla="*/ 154809 w 154641"/>
                <a:gd name="connsiteY5" fmla="*/ 497481 h 1015252"/>
                <a:gd name="connsiteX6" fmla="*/ 84212 w 154641"/>
                <a:gd name="connsiteY6" fmla="*/ 962749 h 1015252"/>
                <a:gd name="connsiteX7" fmla="*/ 64042 w 154641"/>
                <a:gd name="connsiteY7" fmla="*/ 1006452 h 1015252"/>
                <a:gd name="connsiteX8" fmla="*/ 38492 w 154641"/>
                <a:gd name="connsiteY8" fmla="*/ 1021244 h 1015252"/>
                <a:gd name="connsiteX9" fmla="*/ 18322 w 154641"/>
                <a:gd name="connsiteY9" fmla="*/ 997039 h 1015252"/>
                <a:gd name="connsiteX10" fmla="*/ 840 w 154641"/>
                <a:gd name="connsiteY10" fmla="*/ 807436 h 1015252"/>
                <a:gd name="connsiteX11" fmla="*/ 168 w 154641"/>
                <a:gd name="connsiteY11" fmla="*/ 461174 h 1015252"/>
                <a:gd name="connsiteX12" fmla="*/ 168 w 154641"/>
                <a:gd name="connsiteY12" fmla="*/ 461174 h 10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41" h="1015252">
                  <a:moveTo>
                    <a:pt x="168" y="461174"/>
                  </a:moveTo>
                  <a:cubicBezTo>
                    <a:pt x="168" y="344857"/>
                    <a:pt x="168" y="228540"/>
                    <a:pt x="168" y="112223"/>
                  </a:cubicBezTo>
                  <a:cubicBezTo>
                    <a:pt x="168" y="75243"/>
                    <a:pt x="7564" y="41626"/>
                    <a:pt x="39165" y="17421"/>
                  </a:cubicBezTo>
                  <a:cubicBezTo>
                    <a:pt x="79506" y="-12835"/>
                    <a:pt x="121192" y="-3422"/>
                    <a:pt x="142035" y="43643"/>
                  </a:cubicBezTo>
                  <a:cubicBezTo>
                    <a:pt x="150775" y="64486"/>
                    <a:pt x="154809" y="86001"/>
                    <a:pt x="155482" y="108861"/>
                  </a:cubicBezTo>
                  <a:cubicBezTo>
                    <a:pt x="158171" y="238625"/>
                    <a:pt x="162205" y="367717"/>
                    <a:pt x="154809" y="497481"/>
                  </a:cubicBezTo>
                  <a:cubicBezTo>
                    <a:pt x="146069" y="654812"/>
                    <a:pt x="131949" y="811470"/>
                    <a:pt x="84212" y="962749"/>
                  </a:cubicBezTo>
                  <a:cubicBezTo>
                    <a:pt x="79506" y="978213"/>
                    <a:pt x="73454" y="993005"/>
                    <a:pt x="64042" y="1006452"/>
                  </a:cubicBezTo>
                  <a:cubicBezTo>
                    <a:pt x="57990" y="1015193"/>
                    <a:pt x="52612" y="1023261"/>
                    <a:pt x="38492" y="1021244"/>
                  </a:cubicBezTo>
                  <a:cubicBezTo>
                    <a:pt x="23028" y="1018554"/>
                    <a:pt x="20339" y="1009142"/>
                    <a:pt x="18322" y="997039"/>
                  </a:cubicBezTo>
                  <a:cubicBezTo>
                    <a:pt x="10253" y="933838"/>
                    <a:pt x="1513" y="871309"/>
                    <a:pt x="840" y="807436"/>
                  </a:cubicBezTo>
                  <a:cubicBezTo>
                    <a:pt x="-504" y="691791"/>
                    <a:pt x="168" y="576819"/>
                    <a:pt x="168" y="461174"/>
                  </a:cubicBezTo>
                  <a:cubicBezTo>
                    <a:pt x="840" y="461174"/>
                    <a:pt x="168" y="461174"/>
                    <a:pt x="168" y="461174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2D6222-C184-4DBE-A724-38AFBED5FFAC}"/>
                </a:ext>
              </a:extLst>
            </p:cNvPr>
            <p:cNvSpPr/>
            <p:nvPr/>
          </p:nvSpPr>
          <p:spPr>
            <a:xfrm>
              <a:off x="6495307" y="501301"/>
              <a:ext cx="360691" cy="252792"/>
            </a:xfrm>
            <a:custGeom>
              <a:avLst/>
              <a:gdLst>
                <a:gd name="connsiteX0" fmla="*/ 790269 w 786652"/>
                <a:gd name="connsiteY0" fmla="*/ 71693 h 551329"/>
                <a:gd name="connsiteX1" fmla="*/ 735136 w 786652"/>
                <a:gd name="connsiteY1" fmla="*/ 146996 h 551329"/>
                <a:gd name="connsiteX2" fmla="*/ 541498 w 786652"/>
                <a:gd name="connsiteY2" fmla="*/ 268020 h 551329"/>
                <a:gd name="connsiteX3" fmla="*/ 95056 w 786652"/>
                <a:gd name="connsiteY3" fmla="*/ 540995 h 551329"/>
                <a:gd name="connsiteX4" fmla="*/ 10340 w 786652"/>
                <a:gd name="connsiteY4" fmla="*/ 551753 h 551329"/>
                <a:gd name="connsiteX5" fmla="*/ 4288 w 786652"/>
                <a:gd name="connsiteY5" fmla="*/ 532927 h 551329"/>
                <a:gd name="connsiteX6" fmla="*/ 91022 w 786652"/>
                <a:gd name="connsiteY6" fmla="*/ 421316 h 551329"/>
                <a:gd name="connsiteX7" fmla="*/ 589908 w 786652"/>
                <a:gd name="connsiteY7" fmla="*/ 51522 h 551329"/>
                <a:gd name="connsiteX8" fmla="*/ 721689 w 786652"/>
                <a:gd name="connsiteY8" fmla="*/ 423 h 551329"/>
                <a:gd name="connsiteX9" fmla="*/ 790269 w 786652"/>
                <a:gd name="connsiteY9" fmla="*/ 71693 h 55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652" h="551329">
                  <a:moveTo>
                    <a:pt x="790269" y="71693"/>
                  </a:moveTo>
                  <a:cubicBezTo>
                    <a:pt x="789597" y="97914"/>
                    <a:pt x="766737" y="126826"/>
                    <a:pt x="735136" y="146996"/>
                  </a:cubicBezTo>
                  <a:cubicBezTo>
                    <a:pt x="671935" y="188682"/>
                    <a:pt x="606717" y="228351"/>
                    <a:pt x="541498" y="268020"/>
                  </a:cubicBezTo>
                  <a:cubicBezTo>
                    <a:pt x="392909" y="358787"/>
                    <a:pt x="242974" y="448883"/>
                    <a:pt x="95056" y="540995"/>
                  </a:cubicBezTo>
                  <a:cubicBezTo>
                    <a:pt x="66817" y="558476"/>
                    <a:pt x="39923" y="557132"/>
                    <a:pt x="10340" y="551753"/>
                  </a:cubicBezTo>
                  <a:cubicBezTo>
                    <a:pt x="-5124" y="549063"/>
                    <a:pt x="254" y="540995"/>
                    <a:pt x="4288" y="532927"/>
                  </a:cubicBezTo>
                  <a:cubicBezTo>
                    <a:pt x="25131" y="489224"/>
                    <a:pt x="56060" y="454262"/>
                    <a:pt x="91022" y="421316"/>
                  </a:cubicBezTo>
                  <a:cubicBezTo>
                    <a:pt x="242301" y="278105"/>
                    <a:pt x="409045" y="155064"/>
                    <a:pt x="589908" y="51522"/>
                  </a:cubicBezTo>
                  <a:cubicBezTo>
                    <a:pt x="631594" y="27990"/>
                    <a:pt x="672607" y="5802"/>
                    <a:pt x="721689" y="423"/>
                  </a:cubicBezTo>
                  <a:cubicBezTo>
                    <a:pt x="760013" y="-3611"/>
                    <a:pt x="790269" y="21266"/>
                    <a:pt x="790269" y="71693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8546E0-DDF4-4445-A028-F26720D37C00}"/>
                </a:ext>
              </a:extLst>
            </p:cNvPr>
            <p:cNvSpPr/>
            <p:nvPr/>
          </p:nvSpPr>
          <p:spPr>
            <a:xfrm>
              <a:off x="4941629" y="572400"/>
              <a:ext cx="305199" cy="323697"/>
            </a:xfrm>
            <a:custGeom>
              <a:avLst/>
              <a:gdLst>
                <a:gd name="connsiteX0" fmla="*/ 57930 w 665629"/>
                <a:gd name="connsiteY0" fmla="*/ 0 h 705970"/>
                <a:gd name="connsiteX1" fmla="*/ 121803 w 665629"/>
                <a:gd name="connsiteY1" fmla="*/ 28239 h 705970"/>
                <a:gd name="connsiteX2" fmla="*/ 644894 w 665629"/>
                <a:gd name="connsiteY2" fmla="*/ 619237 h 705970"/>
                <a:gd name="connsiteX3" fmla="*/ 667754 w 665629"/>
                <a:gd name="connsiteY3" fmla="*/ 679077 h 705970"/>
                <a:gd name="connsiteX4" fmla="*/ 659686 w 665629"/>
                <a:gd name="connsiteY4" fmla="*/ 703281 h 705970"/>
                <a:gd name="connsiteX5" fmla="*/ 637498 w 665629"/>
                <a:gd name="connsiteY5" fmla="*/ 698575 h 705970"/>
                <a:gd name="connsiteX6" fmla="*/ 412932 w 665629"/>
                <a:gd name="connsiteY6" fmla="*/ 521074 h 705970"/>
                <a:gd name="connsiteX7" fmla="*/ 27001 w 665629"/>
                <a:gd name="connsiteY7" fmla="*/ 117662 h 705970"/>
                <a:gd name="connsiteX8" fmla="*/ 107 w 665629"/>
                <a:gd name="connsiteY8" fmla="*/ 55805 h 705970"/>
                <a:gd name="connsiteX9" fmla="*/ 57930 w 665629"/>
                <a:gd name="connsiteY9" fmla="*/ 0 h 7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629" h="705970">
                  <a:moveTo>
                    <a:pt x="57930" y="0"/>
                  </a:moveTo>
                  <a:cubicBezTo>
                    <a:pt x="81462" y="1345"/>
                    <a:pt x="103650" y="11430"/>
                    <a:pt x="121803" y="28239"/>
                  </a:cubicBezTo>
                  <a:cubicBezTo>
                    <a:pt x="316113" y="207085"/>
                    <a:pt x="505717" y="390637"/>
                    <a:pt x="644894" y="619237"/>
                  </a:cubicBezTo>
                  <a:cubicBezTo>
                    <a:pt x="656324" y="638063"/>
                    <a:pt x="664392" y="657561"/>
                    <a:pt x="667754" y="679077"/>
                  </a:cubicBezTo>
                  <a:cubicBezTo>
                    <a:pt x="669098" y="688490"/>
                    <a:pt x="667081" y="697230"/>
                    <a:pt x="659686" y="703281"/>
                  </a:cubicBezTo>
                  <a:cubicBezTo>
                    <a:pt x="651617" y="710005"/>
                    <a:pt x="644221" y="702609"/>
                    <a:pt x="637498" y="698575"/>
                  </a:cubicBezTo>
                  <a:cubicBezTo>
                    <a:pt x="552109" y="652855"/>
                    <a:pt x="482857" y="586292"/>
                    <a:pt x="412932" y="521074"/>
                  </a:cubicBezTo>
                  <a:cubicBezTo>
                    <a:pt x="277117" y="393999"/>
                    <a:pt x="156093" y="252132"/>
                    <a:pt x="27001" y="117662"/>
                  </a:cubicBezTo>
                  <a:cubicBezTo>
                    <a:pt x="10193" y="100181"/>
                    <a:pt x="-1238" y="82027"/>
                    <a:pt x="107" y="55805"/>
                  </a:cubicBezTo>
                  <a:cubicBezTo>
                    <a:pt x="2124" y="16809"/>
                    <a:pt x="17588" y="0"/>
                    <a:pt x="57930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5AB187-62B4-41B1-A5C5-BDCA339FAB15}"/>
                </a:ext>
              </a:extLst>
            </p:cNvPr>
            <p:cNvSpPr/>
            <p:nvPr/>
          </p:nvSpPr>
          <p:spPr>
            <a:xfrm>
              <a:off x="5425184" y="219668"/>
              <a:ext cx="221964" cy="406933"/>
            </a:xfrm>
            <a:custGeom>
              <a:avLst/>
              <a:gdLst>
                <a:gd name="connsiteX0" fmla="*/ 486525 w 484094"/>
                <a:gd name="connsiteY0" fmla="*/ 890320 h 887505"/>
                <a:gd name="connsiteX1" fmla="*/ 374242 w 484094"/>
                <a:gd name="connsiteY1" fmla="*/ 802242 h 887505"/>
                <a:gd name="connsiteX2" fmla="*/ 239099 w 484094"/>
                <a:gd name="connsiteY2" fmla="*/ 558178 h 887505"/>
                <a:gd name="connsiteX3" fmla="*/ 35376 w 484094"/>
                <a:gd name="connsiteY3" fmla="*/ 176954 h 887505"/>
                <a:gd name="connsiteX4" fmla="*/ 12516 w 484094"/>
                <a:gd name="connsiteY4" fmla="*/ 131234 h 887505"/>
                <a:gd name="connsiteX5" fmla="*/ 34032 w 484094"/>
                <a:gd name="connsiteY5" fmla="*/ 5504 h 887505"/>
                <a:gd name="connsiteX6" fmla="*/ 54202 w 484094"/>
                <a:gd name="connsiteY6" fmla="*/ 10210 h 887505"/>
                <a:gd name="connsiteX7" fmla="*/ 153038 w 484094"/>
                <a:gd name="connsiteY7" fmla="*/ 162834 h 887505"/>
                <a:gd name="connsiteX8" fmla="*/ 428702 w 484094"/>
                <a:gd name="connsiteY8" fmla="*/ 706095 h 887505"/>
                <a:gd name="connsiteX9" fmla="*/ 486525 w 484094"/>
                <a:gd name="connsiteY9" fmla="*/ 890320 h 88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94" h="887505">
                  <a:moveTo>
                    <a:pt x="486525" y="890320"/>
                  </a:moveTo>
                  <a:cubicBezTo>
                    <a:pt x="435426" y="871494"/>
                    <a:pt x="399791" y="842583"/>
                    <a:pt x="374242" y="802242"/>
                  </a:cubicBezTo>
                  <a:cubicBezTo>
                    <a:pt x="325160" y="722904"/>
                    <a:pt x="283474" y="640205"/>
                    <a:pt x="239099" y="558178"/>
                  </a:cubicBezTo>
                  <a:cubicBezTo>
                    <a:pt x="170519" y="431103"/>
                    <a:pt x="103284" y="304028"/>
                    <a:pt x="35376" y="176954"/>
                  </a:cubicBezTo>
                  <a:cubicBezTo>
                    <a:pt x="27308" y="162162"/>
                    <a:pt x="19240" y="146698"/>
                    <a:pt x="12516" y="131234"/>
                  </a:cubicBezTo>
                  <a:cubicBezTo>
                    <a:pt x="-9671" y="81480"/>
                    <a:pt x="-2276" y="44500"/>
                    <a:pt x="34032" y="5504"/>
                  </a:cubicBezTo>
                  <a:cubicBezTo>
                    <a:pt x="45461" y="-6599"/>
                    <a:pt x="48823" y="4159"/>
                    <a:pt x="54202" y="10210"/>
                  </a:cubicBezTo>
                  <a:cubicBezTo>
                    <a:pt x="98577" y="53913"/>
                    <a:pt x="125471" y="108374"/>
                    <a:pt x="153038" y="162834"/>
                  </a:cubicBezTo>
                  <a:cubicBezTo>
                    <a:pt x="245150" y="343697"/>
                    <a:pt x="336590" y="525232"/>
                    <a:pt x="428702" y="706095"/>
                  </a:cubicBezTo>
                  <a:cubicBezTo>
                    <a:pt x="458286" y="762573"/>
                    <a:pt x="468371" y="823757"/>
                    <a:pt x="486525" y="89032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1DB45C-461A-4927-A91C-4AFB7D2AB1B7}"/>
                </a:ext>
              </a:extLst>
            </p:cNvPr>
            <p:cNvSpPr/>
            <p:nvPr/>
          </p:nvSpPr>
          <p:spPr>
            <a:xfrm>
              <a:off x="4693471" y="1068427"/>
              <a:ext cx="373022" cy="98651"/>
            </a:xfrm>
            <a:custGeom>
              <a:avLst/>
              <a:gdLst>
                <a:gd name="connsiteX0" fmla="*/ 654286 w 813547"/>
                <a:gd name="connsiteY0" fmla="*/ 215825 h 215152"/>
                <a:gd name="connsiteX1" fmla="*/ 112370 w 813547"/>
                <a:gd name="connsiteY1" fmla="*/ 133798 h 215152"/>
                <a:gd name="connsiteX2" fmla="*/ 8155 w 813547"/>
                <a:gd name="connsiteY2" fmla="*/ 68580 h 215152"/>
                <a:gd name="connsiteX3" fmla="*/ 3449 w 813547"/>
                <a:gd name="connsiteY3" fmla="*/ 36979 h 215152"/>
                <a:gd name="connsiteX4" fmla="*/ 38411 w 813547"/>
                <a:gd name="connsiteY4" fmla="*/ 672 h 215152"/>
                <a:gd name="connsiteX5" fmla="*/ 84131 w 813547"/>
                <a:gd name="connsiteY5" fmla="*/ 2689 h 215152"/>
                <a:gd name="connsiteX6" fmla="*/ 772620 w 813547"/>
                <a:gd name="connsiteY6" fmla="*/ 145901 h 215152"/>
                <a:gd name="connsiteX7" fmla="*/ 801532 w 813547"/>
                <a:gd name="connsiteY7" fmla="*/ 159348 h 215152"/>
                <a:gd name="connsiteX8" fmla="*/ 812961 w 813547"/>
                <a:gd name="connsiteY8" fmla="*/ 192965 h 215152"/>
                <a:gd name="connsiteX9" fmla="*/ 788085 w 813547"/>
                <a:gd name="connsiteY9" fmla="*/ 204395 h 215152"/>
                <a:gd name="connsiteX10" fmla="*/ 654286 w 813547"/>
                <a:gd name="connsiteY10" fmla="*/ 21582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3547" h="215152">
                  <a:moveTo>
                    <a:pt x="654286" y="215825"/>
                  </a:moveTo>
                  <a:cubicBezTo>
                    <a:pt x="451908" y="214481"/>
                    <a:pt x="280458" y="182880"/>
                    <a:pt x="112370" y="133798"/>
                  </a:cubicBezTo>
                  <a:cubicBezTo>
                    <a:pt x="72029" y="122368"/>
                    <a:pt x="40428" y="95474"/>
                    <a:pt x="8155" y="68580"/>
                  </a:cubicBezTo>
                  <a:cubicBezTo>
                    <a:pt x="-3947" y="58495"/>
                    <a:pt x="87" y="48409"/>
                    <a:pt x="3449" y="36979"/>
                  </a:cubicBezTo>
                  <a:cubicBezTo>
                    <a:pt x="9500" y="19498"/>
                    <a:pt x="16896" y="3362"/>
                    <a:pt x="38411" y="672"/>
                  </a:cubicBezTo>
                  <a:cubicBezTo>
                    <a:pt x="53875" y="-672"/>
                    <a:pt x="68667" y="0"/>
                    <a:pt x="84131" y="2689"/>
                  </a:cubicBezTo>
                  <a:cubicBezTo>
                    <a:pt x="313403" y="50426"/>
                    <a:pt x="543348" y="98163"/>
                    <a:pt x="772620" y="145901"/>
                  </a:cubicBezTo>
                  <a:cubicBezTo>
                    <a:pt x="783378" y="147918"/>
                    <a:pt x="793463" y="151279"/>
                    <a:pt x="801532" y="159348"/>
                  </a:cubicBezTo>
                  <a:cubicBezTo>
                    <a:pt x="811617" y="168088"/>
                    <a:pt x="816323" y="180191"/>
                    <a:pt x="812961" y="192965"/>
                  </a:cubicBezTo>
                  <a:cubicBezTo>
                    <a:pt x="809600" y="204395"/>
                    <a:pt x="797497" y="203723"/>
                    <a:pt x="788085" y="204395"/>
                  </a:cubicBezTo>
                  <a:cubicBezTo>
                    <a:pt x="734296" y="209774"/>
                    <a:pt x="681180" y="213808"/>
                    <a:pt x="654286" y="215825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1014ED-07D9-4F0F-87BD-94A69EC6E911}"/>
                </a:ext>
              </a:extLst>
            </p:cNvPr>
            <p:cNvSpPr/>
            <p:nvPr/>
          </p:nvSpPr>
          <p:spPr>
            <a:xfrm>
              <a:off x="6683183" y="1085734"/>
              <a:ext cx="345276" cy="61657"/>
            </a:xfrm>
            <a:custGeom>
              <a:avLst/>
              <a:gdLst>
                <a:gd name="connsiteX0" fmla="*/ 755018 w 753035"/>
                <a:gd name="connsiteY0" fmla="*/ 73866 h 134470"/>
                <a:gd name="connsiteX1" fmla="*/ 609118 w 753035"/>
                <a:gd name="connsiteY1" fmla="*/ 113535 h 134470"/>
                <a:gd name="connsiteX2" fmla="*/ 336143 w 753035"/>
                <a:gd name="connsiteY2" fmla="*/ 125637 h 134470"/>
                <a:gd name="connsiteX3" fmla="*/ 81993 w 753035"/>
                <a:gd name="connsiteY3" fmla="*/ 139084 h 134470"/>
                <a:gd name="connsiteX4" fmla="*/ 1311 w 753035"/>
                <a:gd name="connsiteY4" fmla="*/ 101432 h 134470"/>
                <a:gd name="connsiteX5" fmla="*/ 51737 w 753035"/>
                <a:gd name="connsiteY5" fmla="*/ 28146 h 134470"/>
                <a:gd name="connsiteX6" fmla="*/ 209068 w 753035"/>
                <a:gd name="connsiteY6" fmla="*/ 1924 h 134470"/>
                <a:gd name="connsiteX7" fmla="*/ 728797 w 753035"/>
                <a:gd name="connsiteY7" fmla="*/ 60419 h 134470"/>
                <a:gd name="connsiteX8" fmla="*/ 751656 w 753035"/>
                <a:gd name="connsiteY8" fmla="*/ 68487 h 134470"/>
                <a:gd name="connsiteX9" fmla="*/ 755018 w 753035"/>
                <a:gd name="connsiteY9" fmla="*/ 73866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3035" h="134470">
                  <a:moveTo>
                    <a:pt x="755018" y="73866"/>
                  </a:moveTo>
                  <a:cubicBezTo>
                    <a:pt x="707953" y="94709"/>
                    <a:pt x="660216" y="110845"/>
                    <a:pt x="609118" y="113535"/>
                  </a:cubicBezTo>
                  <a:cubicBezTo>
                    <a:pt x="518350" y="118241"/>
                    <a:pt x="426910" y="120930"/>
                    <a:pt x="336143" y="125637"/>
                  </a:cubicBezTo>
                  <a:cubicBezTo>
                    <a:pt x="251426" y="129671"/>
                    <a:pt x="166710" y="134378"/>
                    <a:pt x="81993" y="139084"/>
                  </a:cubicBezTo>
                  <a:cubicBezTo>
                    <a:pt x="38963" y="141773"/>
                    <a:pt x="8707" y="128326"/>
                    <a:pt x="1311" y="101432"/>
                  </a:cubicBezTo>
                  <a:cubicBezTo>
                    <a:pt x="-5413" y="75211"/>
                    <a:pt x="14085" y="46972"/>
                    <a:pt x="51737" y="28146"/>
                  </a:cubicBezTo>
                  <a:cubicBezTo>
                    <a:pt x="101491" y="2596"/>
                    <a:pt x="155952" y="4613"/>
                    <a:pt x="209068" y="1924"/>
                  </a:cubicBezTo>
                  <a:cubicBezTo>
                    <a:pt x="385224" y="-5472"/>
                    <a:pt x="559363" y="7303"/>
                    <a:pt x="728797" y="60419"/>
                  </a:cubicBezTo>
                  <a:cubicBezTo>
                    <a:pt x="736193" y="63108"/>
                    <a:pt x="744261" y="65125"/>
                    <a:pt x="751656" y="68487"/>
                  </a:cubicBezTo>
                  <a:cubicBezTo>
                    <a:pt x="752329" y="69159"/>
                    <a:pt x="753001" y="71176"/>
                    <a:pt x="755018" y="73866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ACF393-8BEA-4176-A84A-1E7D3D19EDB8}"/>
                </a:ext>
              </a:extLst>
            </p:cNvPr>
            <p:cNvSpPr/>
            <p:nvPr/>
          </p:nvSpPr>
          <p:spPr>
            <a:xfrm>
              <a:off x="6303104" y="419601"/>
              <a:ext cx="114065" cy="184970"/>
            </a:xfrm>
            <a:custGeom>
              <a:avLst/>
              <a:gdLst>
                <a:gd name="connsiteX0" fmla="*/ 567 w 248770"/>
                <a:gd name="connsiteY0" fmla="*/ 356781 h 403411"/>
                <a:gd name="connsiteX1" fmla="*/ 69819 w 248770"/>
                <a:gd name="connsiteY1" fmla="*/ 137594 h 403411"/>
                <a:gd name="connsiteX2" fmla="*/ 110160 w 248770"/>
                <a:gd name="connsiteY2" fmla="*/ 55567 h 403411"/>
                <a:gd name="connsiteX3" fmla="*/ 198238 w 248770"/>
                <a:gd name="connsiteY3" fmla="*/ 434 h 403411"/>
                <a:gd name="connsiteX4" fmla="*/ 248665 w 248770"/>
                <a:gd name="connsiteY4" fmla="*/ 68342 h 403411"/>
                <a:gd name="connsiteX5" fmla="*/ 214375 w 248770"/>
                <a:gd name="connsiteY5" fmla="*/ 147007 h 403411"/>
                <a:gd name="connsiteX6" fmla="*/ 125624 w 248770"/>
                <a:gd name="connsiteY6" fmla="*/ 324508 h 403411"/>
                <a:gd name="connsiteX7" fmla="*/ 72509 w 248770"/>
                <a:gd name="connsiteY7" fmla="*/ 391071 h 403411"/>
                <a:gd name="connsiteX8" fmla="*/ 24099 w 248770"/>
                <a:gd name="connsiteY8" fmla="*/ 401829 h 403411"/>
                <a:gd name="connsiteX9" fmla="*/ 567 w 248770"/>
                <a:gd name="connsiteY9" fmla="*/ 356781 h 4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770" h="403411">
                  <a:moveTo>
                    <a:pt x="567" y="356781"/>
                  </a:moveTo>
                  <a:cubicBezTo>
                    <a:pt x="14014" y="280805"/>
                    <a:pt x="38219" y="208191"/>
                    <a:pt x="69819" y="137594"/>
                  </a:cubicBezTo>
                  <a:cubicBezTo>
                    <a:pt x="81921" y="110028"/>
                    <a:pt x="98058" y="83806"/>
                    <a:pt x="110160" y="55567"/>
                  </a:cubicBezTo>
                  <a:cubicBezTo>
                    <a:pt x="126969" y="15226"/>
                    <a:pt x="161259" y="5140"/>
                    <a:pt x="198238" y="434"/>
                  </a:cubicBezTo>
                  <a:cubicBezTo>
                    <a:pt x="236563" y="-4272"/>
                    <a:pt x="261440" y="30018"/>
                    <a:pt x="248665" y="68342"/>
                  </a:cubicBezTo>
                  <a:cubicBezTo>
                    <a:pt x="239252" y="95236"/>
                    <a:pt x="226477" y="121458"/>
                    <a:pt x="214375" y="147007"/>
                  </a:cubicBezTo>
                  <a:cubicBezTo>
                    <a:pt x="185464" y="206174"/>
                    <a:pt x="155208" y="265341"/>
                    <a:pt x="125624" y="324508"/>
                  </a:cubicBezTo>
                  <a:cubicBezTo>
                    <a:pt x="112850" y="350730"/>
                    <a:pt x="94024" y="372245"/>
                    <a:pt x="72509" y="391071"/>
                  </a:cubicBezTo>
                  <a:cubicBezTo>
                    <a:pt x="57717" y="403846"/>
                    <a:pt x="42925" y="411242"/>
                    <a:pt x="24099" y="401829"/>
                  </a:cubicBezTo>
                  <a:cubicBezTo>
                    <a:pt x="4601" y="392416"/>
                    <a:pt x="-2123" y="376952"/>
                    <a:pt x="567" y="35678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56204-27E1-4A77-BB5B-387B88EDA9DC}"/>
                </a:ext>
              </a:extLst>
            </p:cNvPr>
            <p:cNvSpPr/>
            <p:nvPr/>
          </p:nvSpPr>
          <p:spPr>
            <a:xfrm>
              <a:off x="5309002" y="603840"/>
              <a:ext cx="114065" cy="151058"/>
            </a:xfrm>
            <a:custGeom>
              <a:avLst/>
              <a:gdLst>
                <a:gd name="connsiteX0" fmla="*/ 49409 w 248770"/>
                <a:gd name="connsiteY0" fmla="*/ 11 h 329452"/>
                <a:gd name="connsiteX1" fmla="*/ 119334 w 248770"/>
                <a:gd name="connsiteY1" fmla="*/ 31611 h 329452"/>
                <a:gd name="connsiteX2" fmla="*/ 247753 w 248770"/>
                <a:gd name="connsiteY2" fmla="*/ 260883 h 329452"/>
                <a:gd name="connsiteX3" fmla="*/ 253804 w 248770"/>
                <a:gd name="connsiteY3" fmla="*/ 297863 h 329452"/>
                <a:gd name="connsiteX4" fmla="*/ 212118 w 248770"/>
                <a:gd name="connsiteY4" fmla="*/ 326102 h 329452"/>
                <a:gd name="connsiteX5" fmla="*/ 85716 w 248770"/>
                <a:gd name="connsiteY5" fmla="*/ 229955 h 329452"/>
                <a:gd name="connsiteX6" fmla="*/ 4361 w 248770"/>
                <a:gd name="connsiteY6" fmla="*/ 71280 h 329452"/>
                <a:gd name="connsiteX7" fmla="*/ 49409 w 248770"/>
                <a:gd name="connsiteY7" fmla="*/ 11 h 32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70" h="329452">
                  <a:moveTo>
                    <a:pt x="49409" y="11"/>
                  </a:moveTo>
                  <a:cubicBezTo>
                    <a:pt x="76976" y="683"/>
                    <a:pt x="100508" y="8079"/>
                    <a:pt x="119334" y="31611"/>
                  </a:cubicBezTo>
                  <a:cubicBezTo>
                    <a:pt x="175139" y="100863"/>
                    <a:pt x="226910" y="172133"/>
                    <a:pt x="247753" y="260883"/>
                  </a:cubicBezTo>
                  <a:cubicBezTo>
                    <a:pt x="250443" y="272986"/>
                    <a:pt x="253804" y="285761"/>
                    <a:pt x="253804" y="297863"/>
                  </a:cubicBezTo>
                  <a:cubicBezTo>
                    <a:pt x="254477" y="326102"/>
                    <a:pt x="237668" y="336859"/>
                    <a:pt x="212118" y="326102"/>
                  </a:cubicBezTo>
                  <a:cubicBezTo>
                    <a:pt x="161692" y="305259"/>
                    <a:pt x="119334" y="273658"/>
                    <a:pt x="85716" y="229955"/>
                  </a:cubicBezTo>
                  <a:cubicBezTo>
                    <a:pt x="49409" y="181546"/>
                    <a:pt x="23187" y="127758"/>
                    <a:pt x="4361" y="71280"/>
                  </a:cubicBezTo>
                  <a:cubicBezTo>
                    <a:pt x="-9758" y="30939"/>
                    <a:pt x="11757" y="-662"/>
                    <a:pt x="49409" y="1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B8A870-E9BA-466C-B53C-0178409B1E0C}"/>
                </a:ext>
              </a:extLst>
            </p:cNvPr>
            <p:cNvSpPr/>
            <p:nvPr/>
          </p:nvSpPr>
          <p:spPr>
            <a:xfrm>
              <a:off x="5805564" y="402431"/>
              <a:ext cx="61657" cy="200383"/>
            </a:xfrm>
            <a:custGeom>
              <a:avLst/>
              <a:gdLst>
                <a:gd name="connsiteX0" fmla="*/ 140353 w 134470"/>
                <a:gd name="connsiteY0" fmla="*/ 312201 h 437029"/>
                <a:gd name="connsiteX1" fmla="*/ 124889 w 134470"/>
                <a:gd name="connsiteY1" fmla="*/ 425156 h 437029"/>
                <a:gd name="connsiteX2" fmla="*/ 115477 w 134470"/>
                <a:gd name="connsiteY2" fmla="*/ 442637 h 437029"/>
                <a:gd name="connsiteX3" fmla="*/ 100685 w 134470"/>
                <a:gd name="connsiteY3" fmla="*/ 429190 h 437029"/>
                <a:gd name="connsiteX4" fmla="*/ 504 w 134470"/>
                <a:gd name="connsiteY4" fmla="*/ 129321 h 437029"/>
                <a:gd name="connsiteX5" fmla="*/ 504 w 134470"/>
                <a:gd name="connsiteY5" fmla="*/ 62085 h 437029"/>
                <a:gd name="connsiteX6" fmla="*/ 36811 w 134470"/>
                <a:gd name="connsiteY6" fmla="*/ 6953 h 437029"/>
                <a:gd name="connsiteX7" fmla="*/ 93961 w 134470"/>
                <a:gd name="connsiteY7" fmla="*/ 33847 h 437029"/>
                <a:gd name="connsiteX8" fmla="*/ 140353 w 134470"/>
                <a:gd name="connsiteY8" fmla="*/ 312201 h 43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0" h="437029">
                  <a:moveTo>
                    <a:pt x="140353" y="312201"/>
                  </a:moveTo>
                  <a:cubicBezTo>
                    <a:pt x="139009" y="346491"/>
                    <a:pt x="135647" y="386160"/>
                    <a:pt x="124889" y="425156"/>
                  </a:cubicBezTo>
                  <a:cubicBezTo>
                    <a:pt x="122872" y="431880"/>
                    <a:pt x="122872" y="441292"/>
                    <a:pt x="115477" y="442637"/>
                  </a:cubicBezTo>
                  <a:cubicBezTo>
                    <a:pt x="107408" y="444654"/>
                    <a:pt x="104719" y="434569"/>
                    <a:pt x="100685" y="429190"/>
                  </a:cubicBezTo>
                  <a:cubicBezTo>
                    <a:pt x="35467" y="339767"/>
                    <a:pt x="4539" y="238914"/>
                    <a:pt x="504" y="129321"/>
                  </a:cubicBezTo>
                  <a:cubicBezTo>
                    <a:pt x="-168" y="107133"/>
                    <a:pt x="-168" y="84945"/>
                    <a:pt x="504" y="62085"/>
                  </a:cubicBezTo>
                  <a:cubicBezTo>
                    <a:pt x="1177" y="36536"/>
                    <a:pt x="14624" y="18383"/>
                    <a:pt x="36811" y="6953"/>
                  </a:cubicBezTo>
                  <a:cubicBezTo>
                    <a:pt x="67067" y="-7839"/>
                    <a:pt x="85893" y="901"/>
                    <a:pt x="93961" y="33847"/>
                  </a:cubicBezTo>
                  <a:cubicBezTo>
                    <a:pt x="116149" y="123942"/>
                    <a:pt x="137664" y="213365"/>
                    <a:pt x="140353" y="31220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99A2EE3-0D65-49ED-A231-5DCFC9C0C588}"/>
                </a:ext>
              </a:extLst>
            </p:cNvPr>
            <p:cNvSpPr/>
            <p:nvPr/>
          </p:nvSpPr>
          <p:spPr>
            <a:xfrm>
              <a:off x="6623509" y="848005"/>
              <a:ext cx="184970" cy="77070"/>
            </a:xfrm>
            <a:custGeom>
              <a:avLst/>
              <a:gdLst>
                <a:gd name="connsiteX0" fmla="*/ 249793 w 403411"/>
                <a:gd name="connsiteY0" fmla="*/ 0 h 168088"/>
                <a:gd name="connsiteX1" fmla="*/ 389642 w 403411"/>
                <a:gd name="connsiteY1" fmla="*/ 22860 h 168088"/>
                <a:gd name="connsiteX2" fmla="*/ 403762 w 403411"/>
                <a:gd name="connsiteY2" fmla="*/ 32273 h 168088"/>
                <a:gd name="connsiteX3" fmla="*/ 393676 w 403411"/>
                <a:gd name="connsiteY3" fmla="*/ 43703 h 168088"/>
                <a:gd name="connsiteX4" fmla="*/ 61534 w 403411"/>
                <a:gd name="connsiteY4" fmla="*/ 170105 h 168088"/>
                <a:gd name="connsiteX5" fmla="*/ 1695 w 403411"/>
                <a:gd name="connsiteY5" fmla="*/ 133126 h 168088"/>
                <a:gd name="connsiteX6" fmla="*/ 29261 w 403411"/>
                <a:gd name="connsiteY6" fmla="*/ 65218 h 168088"/>
                <a:gd name="connsiteX7" fmla="*/ 249793 w 403411"/>
                <a:gd name="connsiteY7" fmla="*/ 0 h 16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11" h="168088">
                  <a:moveTo>
                    <a:pt x="249793" y="0"/>
                  </a:moveTo>
                  <a:cubicBezTo>
                    <a:pt x="296858" y="3362"/>
                    <a:pt x="343923" y="8741"/>
                    <a:pt x="389642" y="22860"/>
                  </a:cubicBezTo>
                  <a:cubicBezTo>
                    <a:pt x="395021" y="24877"/>
                    <a:pt x="403762" y="24877"/>
                    <a:pt x="403762" y="32273"/>
                  </a:cubicBezTo>
                  <a:cubicBezTo>
                    <a:pt x="403762" y="36307"/>
                    <a:pt x="397711" y="41013"/>
                    <a:pt x="393676" y="43703"/>
                  </a:cubicBezTo>
                  <a:cubicBezTo>
                    <a:pt x="293496" y="112955"/>
                    <a:pt x="181885" y="153969"/>
                    <a:pt x="61534" y="170105"/>
                  </a:cubicBezTo>
                  <a:cubicBezTo>
                    <a:pt x="37329" y="173467"/>
                    <a:pt x="9763" y="155313"/>
                    <a:pt x="1695" y="133126"/>
                  </a:cubicBezTo>
                  <a:cubicBezTo>
                    <a:pt x="-5029" y="114300"/>
                    <a:pt x="9091" y="78665"/>
                    <a:pt x="29261" y="65218"/>
                  </a:cubicBezTo>
                  <a:cubicBezTo>
                    <a:pt x="87084" y="26894"/>
                    <a:pt x="177179" y="0"/>
                    <a:pt x="24979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392451-F1B0-43DC-9778-67667E346524}"/>
                </a:ext>
              </a:extLst>
            </p:cNvPr>
            <p:cNvSpPr/>
            <p:nvPr/>
          </p:nvSpPr>
          <p:spPr>
            <a:xfrm>
              <a:off x="4870535" y="1318663"/>
              <a:ext cx="163390" cy="110982"/>
            </a:xfrm>
            <a:custGeom>
              <a:avLst/>
              <a:gdLst>
                <a:gd name="connsiteX0" fmla="*/ 49602 w 356347"/>
                <a:gd name="connsiteY0" fmla="*/ 244931 h 242047"/>
                <a:gd name="connsiteX1" fmla="*/ 5227 w 356347"/>
                <a:gd name="connsiteY1" fmla="*/ 216693 h 242047"/>
                <a:gd name="connsiteX2" fmla="*/ 15985 w 356347"/>
                <a:gd name="connsiteY2" fmla="*/ 154836 h 242047"/>
                <a:gd name="connsiteX3" fmla="*/ 338714 w 356347"/>
                <a:gd name="connsiteY3" fmla="*/ 195 h 242047"/>
                <a:gd name="connsiteX4" fmla="*/ 356195 w 356347"/>
                <a:gd name="connsiteY4" fmla="*/ 23727 h 242047"/>
                <a:gd name="connsiteX5" fmla="*/ 323922 w 356347"/>
                <a:gd name="connsiteY5" fmla="*/ 65413 h 242047"/>
                <a:gd name="connsiteX6" fmla="*/ 87254 w 356347"/>
                <a:gd name="connsiteY6" fmla="*/ 231484 h 242047"/>
                <a:gd name="connsiteX7" fmla="*/ 49602 w 356347"/>
                <a:gd name="connsiteY7" fmla="*/ 244931 h 2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47" h="242047">
                  <a:moveTo>
                    <a:pt x="49602" y="244931"/>
                  </a:moveTo>
                  <a:cubicBezTo>
                    <a:pt x="34138" y="241570"/>
                    <a:pt x="13968" y="236863"/>
                    <a:pt x="5227" y="216693"/>
                  </a:cubicBezTo>
                  <a:cubicBezTo>
                    <a:pt x="-3514" y="194505"/>
                    <a:pt x="-2169" y="173662"/>
                    <a:pt x="15985" y="154836"/>
                  </a:cubicBezTo>
                  <a:cubicBezTo>
                    <a:pt x="104735" y="64068"/>
                    <a:pt x="209622" y="6918"/>
                    <a:pt x="338714" y="195"/>
                  </a:cubicBezTo>
                  <a:cubicBezTo>
                    <a:pt x="358885" y="-1150"/>
                    <a:pt x="365608" y="4229"/>
                    <a:pt x="356195" y="23727"/>
                  </a:cubicBezTo>
                  <a:cubicBezTo>
                    <a:pt x="348799" y="40536"/>
                    <a:pt x="339386" y="53983"/>
                    <a:pt x="323922" y="65413"/>
                  </a:cubicBezTo>
                  <a:cubicBezTo>
                    <a:pt x="245929" y="121891"/>
                    <a:pt x="167936" y="178368"/>
                    <a:pt x="87254" y="231484"/>
                  </a:cubicBezTo>
                  <a:cubicBezTo>
                    <a:pt x="77169" y="238208"/>
                    <a:pt x="67756" y="246276"/>
                    <a:pt x="49602" y="24493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C43A11-2E94-4E5D-8C37-E56E9418A97E}"/>
              </a:ext>
            </a:extLst>
          </p:cNvPr>
          <p:cNvGrpSpPr/>
          <p:nvPr/>
        </p:nvGrpSpPr>
        <p:grpSpPr>
          <a:xfrm>
            <a:off x="3861880" y="3154726"/>
            <a:ext cx="4259471" cy="601689"/>
            <a:chOff x="3861880" y="3154726"/>
            <a:chExt cx="4259471" cy="60168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0389C6F-B1B4-4CFC-9A11-FB3519C68F1F}"/>
                </a:ext>
              </a:extLst>
            </p:cNvPr>
            <p:cNvGrpSpPr/>
            <p:nvPr/>
          </p:nvGrpSpPr>
          <p:grpSpPr>
            <a:xfrm>
              <a:off x="3861880" y="3229949"/>
              <a:ext cx="416210" cy="526466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D079C8A-FA8A-4F9A-825F-17566605A6FC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C85EF2-D590-44FA-8ACF-BA0CAA0FC516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4FA2D20-41FF-4A6E-B837-C620EE9FC70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13" name="Graphic 88">
              <a:extLst>
                <a:ext uri="{FF2B5EF4-FFF2-40B4-BE49-F238E27FC236}">
                  <a16:creationId xmlns:a16="http://schemas.microsoft.com/office/drawing/2014/main" id="{B0C81723-7072-4FEE-B2AE-F6DAD6F6EBDD}"/>
                </a:ext>
              </a:extLst>
            </p:cNvPr>
            <p:cNvGrpSpPr/>
            <p:nvPr/>
          </p:nvGrpSpPr>
          <p:grpSpPr>
            <a:xfrm>
              <a:off x="6091238" y="3229491"/>
              <a:ext cx="820515" cy="526924"/>
              <a:chOff x="132878" y="3186506"/>
              <a:chExt cx="3142790" cy="2018260"/>
            </a:xfrm>
            <a:solidFill>
              <a:schemeClr val="bg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C12C8EB-1809-49D9-B801-7518A6B84E2E}"/>
                  </a:ext>
                </a:extLst>
              </p:cNvPr>
              <p:cNvSpPr/>
              <p:nvPr/>
            </p:nvSpPr>
            <p:spPr>
              <a:xfrm>
                <a:off x="779605" y="3829796"/>
                <a:ext cx="2455" cy="245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E20096A-6808-48CB-983C-F59C599776D7}"/>
                  </a:ext>
                </a:extLst>
              </p:cNvPr>
              <p:cNvSpPr/>
              <p:nvPr/>
            </p:nvSpPr>
            <p:spPr>
              <a:xfrm>
                <a:off x="132878" y="3186506"/>
                <a:ext cx="3142790" cy="2018260"/>
              </a:xfrm>
              <a:custGeom>
                <a:avLst/>
                <a:gdLst>
                  <a:gd name="connsiteX0" fmla="*/ 246 w 3142790"/>
                  <a:gd name="connsiteY0" fmla="*/ 1708892 h 2018259"/>
                  <a:gd name="connsiteX1" fmla="*/ 82498 w 3142790"/>
                  <a:gd name="connsiteY1" fmla="*/ 1709874 h 2018259"/>
                  <a:gd name="connsiteX2" fmla="*/ 112698 w 3142790"/>
                  <a:gd name="connsiteY2" fmla="*/ 1740811 h 2018259"/>
                  <a:gd name="connsiteX3" fmla="*/ 112698 w 3142790"/>
                  <a:gd name="connsiteY3" fmla="*/ 1771011 h 2018259"/>
                  <a:gd name="connsiteX4" fmla="*/ 115154 w 3142790"/>
                  <a:gd name="connsiteY4" fmla="*/ 1771993 h 2018259"/>
                  <a:gd name="connsiteX5" fmla="*/ 122274 w 3142790"/>
                  <a:gd name="connsiteY5" fmla="*/ 1760208 h 2018259"/>
                  <a:gd name="connsiteX6" fmla="*/ 627085 w 3142790"/>
                  <a:gd name="connsiteY6" fmla="*/ 860584 h 2018259"/>
                  <a:gd name="connsiteX7" fmla="*/ 948239 w 3142790"/>
                  <a:gd name="connsiteY7" fmla="*/ 384010 h 2018259"/>
                  <a:gd name="connsiteX8" fmla="*/ 1231090 w 3142790"/>
                  <a:gd name="connsiteY8" fmla="*/ 116872 h 2018259"/>
                  <a:gd name="connsiteX9" fmla="*/ 1494544 w 3142790"/>
                  <a:gd name="connsiteY9" fmla="*/ 5893 h 2018259"/>
                  <a:gd name="connsiteX10" fmla="*/ 1522534 w 3142790"/>
                  <a:gd name="connsiteY10" fmla="*/ 0 h 2018259"/>
                  <a:gd name="connsiteX11" fmla="*/ 1618291 w 3142790"/>
                  <a:gd name="connsiteY11" fmla="*/ 0 h 2018259"/>
                  <a:gd name="connsiteX12" fmla="*/ 1648737 w 3142790"/>
                  <a:gd name="connsiteY12" fmla="*/ 5893 h 2018259"/>
                  <a:gd name="connsiteX13" fmla="*/ 1944110 w 3142790"/>
                  <a:gd name="connsiteY13" fmla="*/ 139707 h 2018259"/>
                  <a:gd name="connsiteX14" fmla="*/ 2207074 w 3142790"/>
                  <a:gd name="connsiteY14" fmla="*/ 399724 h 2018259"/>
                  <a:gd name="connsiteX15" fmla="*/ 2529701 w 3142790"/>
                  <a:gd name="connsiteY15" fmla="*/ 888575 h 2018259"/>
                  <a:gd name="connsiteX16" fmla="*/ 3021989 w 3142790"/>
                  <a:gd name="connsiteY16" fmla="*/ 1761435 h 2018259"/>
                  <a:gd name="connsiteX17" fmla="*/ 3030583 w 3142790"/>
                  <a:gd name="connsiteY17" fmla="*/ 1771257 h 2018259"/>
                  <a:gd name="connsiteX18" fmla="*/ 3030583 w 3142790"/>
                  <a:gd name="connsiteY18" fmla="*/ 1735409 h 2018259"/>
                  <a:gd name="connsiteX19" fmla="*/ 3059555 w 3142790"/>
                  <a:gd name="connsiteY19" fmla="*/ 1706928 h 2018259"/>
                  <a:gd name="connsiteX20" fmla="*/ 3143036 w 3142790"/>
                  <a:gd name="connsiteY20" fmla="*/ 1706436 h 2018259"/>
                  <a:gd name="connsiteX21" fmla="*/ 3143281 w 3142790"/>
                  <a:gd name="connsiteY21" fmla="*/ 2009666 h 2018259"/>
                  <a:gd name="connsiteX22" fmla="*/ 3134442 w 3142790"/>
                  <a:gd name="connsiteY22" fmla="*/ 2018506 h 2018259"/>
                  <a:gd name="connsiteX23" fmla="*/ 3030092 w 3142790"/>
                  <a:gd name="connsiteY23" fmla="*/ 2018260 h 2018259"/>
                  <a:gd name="connsiteX24" fmla="*/ 3030828 w 3142790"/>
                  <a:gd name="connsiteY24" fmla="*/ 1961788 h 2018259"/>
                  <a:gd name="connsiteX25" fmla="*/ 3024199 w 3142790"/>
                  <a:gd name="connsiteY25" fmla="*/ 1944846 h 2018259"/>
                  <a:gd name="connsiteX26" fmla="*/ 2545660 w 3142790"/>
                  <a:gd name="connsiteY26" fmla="*/ 1109306 h 2018259"/>
                  <a:gd name="connsiteX27" fmla="*/ 2458006 w 3142790"/>
                  <a:gd name="connsiteY27" fmla="*/ 956095 h 2018259"/>
                  <a:gd name="connsiteX28" fmla="*/ 2444747 w 3142790"/>
                  <a:gd name="connsiteY28" fmla="*/ 942346 h 2018259"/>
                  <a:gd name="connsiteX29" fmla="*/ 1719450 w 3142790"/>
                  <a:gd name="connsiteY29" fmla="*/ 494007 h 2018259"/>
                  <a:gd name="connsiteX30" fmla="*/ 1637934 w 3142790"/>
                  <a:gd name="connsiteY30" fmla="*/ 443919 h 2018259"/>
                  <a:gd name="connsiteX31" fmla="*/ 1504611 w 3142790"/>
                  <a:gd name="connsiteY31" fmla="*/ 443919 h 2018259"/>
                  <a:gd name="connsiteX32" fmla="*/ 1345998 w 3142790"/>
                  <a:gd name="connsiteY32" fmla="*/ 542131 h 2018259"/>
                  <a:gd name="connsiteX33" fmla="*/ 700744 w 3142790"/>
                  <a:gd name="connsiteY33" fmla="*/ 940873 h 2018259"/>
                  <a:gd name="connsiteX34" fmla="*/ 684048 w 3142790"/>
                  <a:gd name="connsiteY34" fmla="*/ 958305 h 2018259"/>
                  <a:gd name="connsiteX35" fmla="*/ 120064 w 3142790"/>
                  <a:gd name="connsiteY35" fmla="*/ 1942882 h 2018259"/>
                  <a:gd name="connsiteX36" fmla="*/ 112453 w 3142790"/>
                  <a:gd name="connsiteY36" fmla="*/ 1971855 h 2018259"/>
                  <a:gd name="connsiteX37" fmla="*/ 113190 w 3142790"/>
                  <a:gd name="connsiteY37" fmla="*/ 2018506 h 2018259"/>
                  <a:gd name="connsiteX38" fmla="*/ 8839 w 3142790"/>
                  <a:gd name="connsiteY38" fmla="*/ 2018751 h 2018259"/>
                  <a:gd name="connsiteX39" fmla="*/ 0 w 3142790"/>
                  <a:gd name="connsiteY39" fmla="*/ 2009912 h 2018259"/>
                  <a:gd name="connsiteX40" fmla="*/ 246 w 3142790"/>
                  <a:gd name="connsiteY40" fmla="*/ 1708892 h 2018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142790" h="2018259">
                    <a:moveTo>
                      <a:pt x="246" y="1708892"/>
                    </a:moveTo>
                    <a:cubicBezTo>
                      <a:pt x="27745" y="1709137"/>
                      <a:pt x="54999" y="1709628"/>
                      <a:pt x="82498" y="1709874"/>
                    </a:cubicBezTo>
                    <a:cubicBezTo>
                      <a:pt x="112698" y="1710119"/>
                      <a:pt x="112698" y="1709874"/>
                      <a:pt x="112698" y="1740811"/>
                    </a:cubicBezTo>
                    <a:cubicBezTo>
                      <a:pt x="112698" y="1750877"/>
                      <a:pt x="112698" y="1760944"/>
                      <a:pt x="112698" y="1771011"/>
                    </a:cubicBezTo>
                    <a:cubicBezTo>
                      <a:pt x="113435" y="1771257"/>
                      <a:pt x="114417" y="1771502"/>
                      <a:pt x="115154" y="1771993"/>
                    </a:cubicBezTo>
                    <a:cubicBezTo>
                      <a:pt x="117609" y="1768065"/>
                      <a:pt x="119819" y="1764136"/>
                      <a:pt x="122274" y="1760208"/>
                    </a:cubicBezTo>
                    <a:cubicBezTo>
                      <a:pt x="290463" y="1460415"/>
                      <a:pt x="458160" y="1160131"/>
                      <a:pt x="627085" y="860584"/>
                    </a:cubicBezTo>
                    <a:cubicBezTo>
                      <a:pt x="721614" y="693378"/>
                      <a:pt x="825473" y="532310"/>
                      <a:pt x="948239" y="384010"/>
                    </a:cubicBezTo>
                    <a:cubicBezTo>
                      <a:pt x="1031474" y="283342"/>
                      <a:pt x="1122320" y="190777"/>
                      <a:pt x="1231090" y="116872"/>
                    </a:cubicBezTo>
                    <a:cubicBezTo>
                      <a:pt x="1311378" y="62119"/>
                      <a:pt x="1397805" y="21607"/>
                      <a:pt x="1494544" y="5893"/>
                    </a:cubicBezTo>
                    <a:cubicBezTo>
                      <a:pt x="1503874" y="4420"/>
                      <a:pt x="1513941" y="5893"/>
                      <a:pt x="1522534" y="0"/>
                    </a:cubicBezTo>
                    <a:cubicBezTo>
                      <a:pt x="1554453" y="0"/>
                      <a:pt x="1586372" y="0"/>
                      <a:pt x="1618291" y="0"/>
                    </a:cubicBezTo>
                    <a:cubicBezTo>
                      <a:pt x="1627867" y="5156"/>
                      <a:pt x="1638670" y="4420"/>
                      <a:pt x="1648737" y="5893"/>
                    </a:cubicBezTo>
                    <a:cubicBezTo>
                      <a:pt x="1759226" y="23816"/>
                      <a:pt x="1855474" y="73659"/>
                      <a:pt x="1944110" y="139707"/>
                    </a:cubicBezTo>
                    <a:cubicBezTo>
                      <a:pt x="2044041" y="213857"/>
                      <a:pt x="2128995" y="303230"/>
                      <a:pt x="2207074" y="399724"/>
                    </a:cubicBezTo>
                    <a:cubicBezTo>
                      <a:pt x="2330575" y="552198"/>
                      <a:pt x="2433698" y="718176"/>
                      <a:pt x="2529701" y="888575"/>
                    </a:cubicBezTo>
                    <a:cubicBezTo>
                      <a:pt x="2693469" y="1179528"/>
                      <a:pt x="2857729" y="1470482"/>
                      <a:pt x="3021989" y="1761435"/>
                    </a:cubicBezTo>
                    <a:cubicBezTo>
                      <a:pt x="3023953" y="1764873"/>
                      <a:pt x="3026163" y="1768065"/>
                      <a:pt x="3030583" y="1771257"/>
                    </a:cubicBezTo>
                    <a:cubicBezTo>
                      <a:pt x="3030583" y="1759225"/>
                      <a:pt x="3030583" y="1747440"/>
                      <a:pt x="3030583" y="1735409"/>
                    </a:cubicBezTo>
                    <a:cubicBezTo>
                      <a:pt x="3030583" y="1706928"/>
                      <a:pt x="3030583" y="1707173"/>
                      <a:pt x="3059555" y="1706928"/>
                    </a:cubicBezTo>
                    <a:cubicBezTo>
                      <a:pt x="3087300" y="1706928"/>
                      <a:pt x="3115291" y="1706682"/>
                      <a:pt x="3143036" y="1706436"/>
                    </a:cubicBezTo>
                    <a:cubicBezTo>
                      <a:pt x="3143036" y="1807595"/>
                      <a:pt x="3143036" y="1908508"/>
                      <a:pt x="3143281" y="2009666"/>
                    </a:cubicBezTo>
                    <a:cubicBezTo>
                      <a:pt x="3143281" y="2017032"/>
                      <a:pt x="3141808" y="2018506"/>
                      <a:pt x="3134442" y="2018506"/>
                    </a:cubicBezTo>
                    <a:cubicBezTo>
                      <a:pt x="3099577" y="2018015"/>
                      <a:pt x="3064957" y="2018260"/>
                      <a:pt x="3030092" y="2018260"/>
                    </a:cubicBezTo>
                    <a:cubicBezTo>
                      <a:pt x="3030337" y="1999354"/>
                      <a:pt x="3030337" y="1980694"/>
                      <a:pt x="3030828" y="1961788"/>
                    </a:cubicBezTo>
                    <a:cubicBezTo>
                      <a:pt x="3031074" y="1955159"/>
                      <a:pt x="3027145" y="1950248"/>
                      <a:pt x="3024199" y="1944846"/>
                    </a:cubicBezTo>
                    <a:cubicBezTo>
                      <a:pt x="2864604" y="1666169"/>
                      <a:pt x="2705255" y="1387738"/>
                      <a:pt x="2545660" y="1109306"/>
                    </a:cubicBezTo>
                    <a:cubicBezTo>
                      <a:pt x="2516442" y="1058236"/>
                      <a:pt x="2486978" y="1007166"/>
                      <a:pt x="2458006" y="956095"/>
                    </a:cubicBezTo>
                    <a:cubicBezTo>
                      <a:pt x="2454568" y="950203"/>
                      <a:pt x="2450394" y="945783"/>
                      <a:pt x="2444747" y="942346"/>
                    </a:cubicBezTo>
                    <a:cubicBezTo>
                      <a:pt x="2202900" y="793063"/>
                      <a:pt x="1961052" y="643535"/>
                      <a:pt x="1719450" y="494007"/>
                    </a:cubicBezTo>
                    <a:cubicBezTo>
                      <a:pt x="1692442" y="477311"/>
                      <a:pt x="1665679" y="459878"/>
                      <a:pt x="1637934" y="443919"/>
                    </a:cubicBezTo>
                    <a:cubicBezTo>
                      <a:pt x="1593738" y="418875"/>
                      <a:pt x="1548315" y="418384"/>
                      <a:pt x="1504611" y="443919"/>
                    </a:cubicBezTo>
                    <a:cubicBezTo>
                      <a:pt x="1451085" y="475347"/>
                      <a:pt x="1399033" y="509476"/>
                      <a:pt x="1345998" y="542131"/>
                    </a:cubicBezTo>
                    <a:cubicBezTo>
                      <a:pt x="1130913" y="674963"/>
                      <a:pt x="915829" y="808041"/>
                      <a:pt x="700744" y="940873"/>
                    </a:cubicBezTo>
                    <a:cubicBezTo>
                      <a:pt x="693624" y="945292"/>
                      <a:pt x="688467" y="950939"/>
                      <a:pt x="684048" y="958305"/>
                    </a:cubicBezTo>
                    <a:cubicBezTo>
                      <a:pt x="496217" y="1286579"/>
                      <a:pt x="308386" y="1614608"/>
                      <a:pt x="120064" y="1942882"/>
                    </a:cubicBezTo>
                    <a:cubicBezTo>
                      <a:pt x="114663" y="1952212"/>
                      <a:pt x="111716" y="1961052"/>
                      <a:pt x="112453" y="1971855"/>
                    </a:cubicBezTo>
                    <a:cubicBezTo>
                      <a:pt x="113190" y="1987323"/>
                      <a:pt x="112944" y="2003037"/>
                      <a:pt x="113190" y="2018506"/>
                    </a:cubicBezTo>
                    <a:cubicBezTo>
                      <a:pt x="78324" y="2018506"/>
                      <a:pt x="43704" y="2018260"/>
                      <a:pt x="8839" y="2018751"/>
                    </a:cubicBezTo>
                    <a:cubicBezTo>
                      <a:pt x="1473" y="2018751"/>
                      <a:pt x="0" y="2017278"/>
                      <a:pt x="0" y="2009912"/>
                    </a:cubicBezTo>
                    <a:cubicBezTo>
                      <a:pt x="246" y="1909490"/>
                      <a:pt x="246" y="1809068"/>
                      <a:pt x="246" y="1708892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897AC88-7E27-4D05-99DA-07EF7D68D00E}"/>
                  </a:ext>
                </a:extLst>
              </p:cNvPr>
              <p:cNvSpPr/>
              <p:nvPr/>
            </p:nvSpPr>
            <p:spPr>
              <a:xfrm>
                <a:off x="481108" y="3932427"/>
                <a:ext cx="2445483" cy="1215376"/>
              </a:xfrm>
              <a:custGeom>
                <a:avLst/>
                <a:gdLst>
                  <a:gd name="connsiteX0" fmla="*/ 824669 w 2445483"/>
                  <a:gd name="connsiteY0" fmla="*/ 0 h 1215375"/>
                  <a:gd name="connsiteX1" fmla="*/ 809938 w 2445483"/>
                  <a:gd name="connsiteY1" fmla="*/ 149037 h 1215375"/>
                  <a:gd name="connsiteX2" fmla="*/ 781456 w 2445483"/>
                  <a:gd name="connsiteY2" fmla="*/ 434834 h 1215375"/>
                  <a:gd name="connsiteX3" fmla="*/ 747573 w 2445483"/>
                  <a:gd name="connsiteY3" fmla="*/ 771702 h 1215375"/>
                  <a:gd name="connsiteX4" fmla="*/ 776791 w 2445483"/>
                  <a:gd name="connsiteY4" fmla="*/ 875562 h 1215375"/>
                  <a:gd name="connsiteX5" fmla="*/ 857325 w 2445483"/>
                  <a:gd name="connsiteY5" fmla="*/ 910918 h 1215375"/>
                  <a:gd name="connsiteX6" fmla="*/ 1595144 w 2445483"/>
                  <a:gd name="connsiteY6" fmla="*/ 910918 h 1215375"/>
                  <a:gd name="connsiteX7" fmla="*/ 1706124 w 2445483"/>
                  <a:gd name="connsiteY7" fmla="*/ 787416 h 1215375"/>
                  <a:gd name="connsiteX8" fmla="*/ 1640322 w 2445483"/>
                  <a:gd name="connsiteY8" fmla="*/ 150265 h 1215375"/>
                  <a:gd name="connsiteX9" fmla="*/ 1626572 w 2445483"/>
                  <a:gd name="connsiteY9" fmla="*/ 18415 h 1215375"/>
                  <a:gd name="connsiteX10" fmla="*/ 1625344 w 2445483"/>
                  <a:gd name="connsiteY10" fmla="*/ 0 h 1215375"/>
                  <a:gd name="connsiteX11" fmla="*/ 1679361 w 2445483"/>
                  <a:gd name="connsiteY11" fmla="*/ 33147 h 1215375"/>
                  <a:gd name="connsiteX12" fmla="*/ 2015001 w 2445483"/>
                  <a:gd name="connsiteY12" fmla="*/ 239147 h 1215375"/>
                  <a:gd name="connsiteX13" fmla="*/ 2031452 w 2445483"/>
                  <a:gd name="connsiteY13" fmla="*/ 257807 h 1215375"/>
                  <a:gd name="connsiteX14" fmla="*/ 2443206 w 2445483"/>
                  <a:gd name="connsiteY14" fmla="*/ 1200644 h 1215375"/>
                  <a:gd name="connsiteX15" fmla="*/ 2432894 w 2445483"/>
                  <a:gd name="connsiteY15" fmla="*/ 1216112 h 1215375"/>
                  <a:gd name="connsiteX16" fmla="*/ 14664 w 2445483"/>
                  <a:gd name="connsiteY16" fmla="*/ 1216112 h 1215375"/>
                  <a:gd name="connsiteX17" fmla="*/ 4107 w 2445483"/>
                  <a:gd name="connsiteY17" fmla="*/ 1200889 h 1215375"/>
                  <a:gd name="connsiteX18" fmla="*/ 416107 w 2445483"/>
                  <a:gd name="connsiteY18" fmla="*/ 258052 h 1215375"/>
                  <a:gd name="connsiteX19" fmla="*/ 429365 w 2445483"/>
                  <a:gd name="connsiteY19" fmla="*/ 241111 h 1215375"/>
                  <a:gd name="connsiteX20" fmla="*/ 818040 w 2445483"/>
                  <a:gd name="connsiteY20" fmla="*/ 4174 h 1215375"/>
                  <a:gd name="connsiteX21" fmla="*/ 824669 w 2445483"/>
                  <a:gd name="connsiteY21" fmla="*/ 0 h 1215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45483" h="1215375">
                    <a:moveTo>
                      <a:pt x="824669" y="0"/>
                    </a:moveTo>
                    <a:cubicBezTo>
                      <a:pt x="819513" y="51561"/>
                      <a:pt x="814848" y="100422"/>
                      <a:pt x="809938" y="149037"/>
                    </a:cubicBezTo>
                    <a:cubicBezTo>
                      <a:pt x="800362" y="244303"/>
                      <a:pt x="790786" y="339569"/>
                      <a:pt x="781456" y="434834"/>
                    </a:cubicBezTo>
                    <a:cubicBezTo>
                      <a:pt x="770162" y="547042"/>
                      <a:pt x="759358" y="659495"/>
                      <a:pt x="747573" y="771702"/>
                    </a:cubicBezTo>
                    <a:cubicBezTo>
                      <a:pt x="743399" y="810741"/>
                      <a:pt x="749537" y="845852"/>
                      <a:pt x="776791" y="875562"/>
                    </a:cubicBezTo>
                    <a:cubicBezTo>
                      <a:pt x="798398" y="898887"/>
                      <a:pt x="825160" y="910918"/>
                      <a:pt x="857325" y="910918"/>
                    </a:cubicBezTo>
                    <a:cubicBezTo>
                      <a:pt x="1103347" y="910918"/>
                      <a:pt x="1349123" y="910918"/>
                      <a:pt x="1595144" y="910918"/>
                    </a:cubicBezTo>
                    <a:cubicBezTo>
                      <a:pt x="1660210" y="910918"/>
                      <a:pt x="1712753" y="852236"/>
                      <a:pt x="1706124" y="787416"/>
                    </a:cubicBezTo>
                    <a:cubicBezTo>
                      <a:pt x="1684272" y="575032"/>
                      <a:pt x="1662174" y="362648"/>
                      <a:pt x="1640322" y="150265"/>
                    </a:cubicBezTo>
                    <a:cubicBezTo>
                      <a:pt x="1635657" y="106315"/>
                      <a:pt x="1630991" y="62365"/>
                      <a:pt x="1626572" y="18415"/>
                    </a:cubicBezTo>
                    <a:cubicBezTo>
                      <a:pt x="1626081" y="13013"/>
                      <a:pt x="1625835" y="7366"/>
                      <a:pt x="1625344" y="0"/>
                    </a:cubicBezTo>
                    <a:cubicBezTo>
                      <a:pt x="1644496" y="11786"/>
                      <a:pt x="1661928" y="22343"/>
                      <a:pt x="1679361" y="33147"/>
                    </a:cubicBezTo>
                    <a:cubicBezTo>
                      <a:pt x="1791323" y="101895"/>
                      <a:pt x="1903039" y="170644"/>
                      <a:pt x="2015001" y="239147"/>
                    </a:cubicBezTo>
                    <a:cubicBezTo>
                      <a:pt x="2022613" y="243812"/>
                      <a:pt x="2027769" y="249459"/>
                      <a:pt x="2031452" y="257807"/>
                    </a:cubicBezTo>
                    <a:cubicBezTo>
                      <a:pt x="2168703" y="572086"/>
                      <a:pt x="2305955" y="886365"/>
                      <a:pt x="2443206" y="1200644"/>
                    </a:cubicBezTo>
                    <a:cubicBezTo>
                      <a:pt x="2449836" y="1216112"/>
                      <a:pt x="2449836" y="1216112"/>
                      <a:pt x="2432894" y="1216112"/>
                    </a:cubicBezTo>
                    <a:cubicBezTo>
                      <a:pt x="1626818" y="1216112"/>
                      <a:pt x="820741" y="1216112"/>
                      <a:pt x="14664" y="1216112"/>
                    </a:cubicBezTo>
                    <a:cubicBezTo>
                      <a:pt x="-2523" y="1216112"/>
                      <a:pt x="-2523" y="1216112"/>
                      <a:pt x="4107" y="1200889"/>
                    </a:cubicBezTo>
                    <a:cubicBezTo>
                      <a:pt x="141358" y="886610"/>
                      <a:pt x="278855" y="572332"/>
                      <a:pt x="416107" y="258052"/>
                    </a:cubicBezTo>
                    <a:cubicBezTo>
                      <a:pt x="419053" y="251178"/>
                      <a:pt x="422491" y="245285"/>
                      <a:pt x="429365" y="241111"/>
                    </a:cubicBezTo>
                    <a:cubicBezTo>
                      <a:pt x="559005" y="162296"/>
                      <a:pt x="688400" y="83235"/>
                      <a:pt x="818040" y="4174"/>
                    </a:cubicBezTo>
                    <a:cubicBezTo>
                      <a:pt x="819022" y="3192"/>
                      <a:pt x="820741" y="2210"/>
                      <a:pt x="824669" y="0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44E5672-9E24-4725-9AFA-E3B4E4634AC7}"/>
                </a:ext>
              </a:extLst>
            </p:cNvPr>
            <p:cNvGrpSpPr/>
            <p:nvPr/>
          </p:nvGrpSpPr>
          <p:grpSpPr>
            <a:xfrm>
              <a:off x="4235432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EC09EB5-1FCE-4141-A1B2-F404C821BC49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3B11045-398C-4A37-948E-F4F54A5F8F14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FACA029-20EB-40DE-9242-435B444213E2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E6475AA-24DA-45B6-9374-D191FFF437C5}"/>
                </a:ext>
              </a:extLst>
            </p:cNvPr>
            <p:cNvGrpSpPr/>
            <p:nvPr/>
          </p:nvGrpSpPr>
          <p:grpSpPr>
            <a:xfrm>
              <a:off x="4569846" y="3154726"/>
              <a:ext cx="475680" cy="6016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2D2FFC1-685F-492B-BAB1-190A3CCBC018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C5E93B8-4062-45DF-82CA-938D71B12FA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8DDB3E-C715-49C9-9E11-95AD1E1B2E7F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DB8D922-D11B-4418-8A80-959FF0F1C579}"/>
                </a:ext>
              </a:extLst>
            </p:cNvPr>
            <p:cNvGrpSpPr/>
            <p:nvPr/>
          </p:nvGrpSpPr>
          <p:grpSpPr>
            <a:xfrm>
              <a:off x="5027148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5A4E84F-7AA2-45A8-BB64-61524A8AB131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55FD7A4-9C65-4C38-B7F2-065A0C0A59EB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540465-4750-4BAE-9B77-6A9603A5C32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EE3E800-4B8F-441D-856A-235CBA5CE2CD}"/>
                </a:ext>
              </a:extLst>
            </p:cNvPr>
            <p:cNvGrpSpPr/>
            <p:nvPr/>
          </p:nvGrpSpPr>
          <p:grpSpPr>
            <a:xfrm>
              <a:off x="5809667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0DE9770-B0CC-4C03-B406-078E3EDDC19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D89FD28-46BD-443E-8E6F-BFB20C8739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84DCBA-B337-4F9D-99F7-6FB5A9965D4A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012BDB8-CEE0-403F-B34A-E542173B553A}"/>
                </a:ext>
              </a:extLst>
            </p:cNvPr>
            <p:cNvGrpSpPr/>
            <p:nvPr/>
          </p:nvGrpSpPr>
          <p:grpSpPr>
            <a:xfrm>
              <a:off x="7135245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B66C812-CE70-4B65-8008-056DEFF158A6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C976EFE-DBF2-42DD-A6B0-09F29522F6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7898305-B1E2-4CBD-A672-696C97F1F4E5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1A85570-465F-4FBD-9CE3-6503A5E40EA1}"/>
                </a:ext>
              </a:extLst>
            </p:cNvPr>
            <p:cNvGrpSpPr/>
            <p:nvPr/>
          </p:nvGrpSpPr>
          <p:grpSpPr>
            <a:xfrm>
              <a:off x="7440616" y="3266131"/>
              <a:ext cx="387606" cy="490284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C171B9A-BD05-4B93-81F4-BD5F16DE542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9093119-2585-4F79-AA7B-69650AB95DF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26DC633-D442-4B8F-8283-C9051225277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DDC15F5-90C3-445A-8FC5-0F03D7C35C91}"/>
                </a:ext>
              </a:extLst>
            </p:cNvPr>
            <p:cNvGrpSpPr/>
            <p:nvPr/>
          </p:nvGrpSpPr>
          <p:grpSpPr>
            <a:xfrm>
              <a:off x="7776927" y="3320752"/>
              <a:ext cx="344424" cy="435663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3E90D05-E6B7-45AE-9833-2949B2148A8E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C08B920-BA5E-4FAE-91F4-8B47F4F32B1E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59B888F-2DFD-49C9-9A54-1CF43A1DFDE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86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BBC57BF-6715-42F5-A523-9B69AEF0BA90}"/>
              </a:ext>
            </a:extLst>
          </p:cNvPr>
          <p:cNvGrpSpPr/>
          <p:nvPr/>
        </p:nvGrpSpPr>
        <p:grpSpPr>
          <a:xfrm>
            <a:off x="1509880" y="2407542"/>
            <a:ext cx="8967812" cy="951809"/>
            <a:chOff x="1928957" y="1297626"/>
            <a:chExt cx="3041631" cy="9518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2467-C66C-4A58-94E2-0D8A679A294D}"/>
                </a:ext>
              </a:extLst>
            </p:cNvPr>
            <p:cNvSpPr txBox="1"/>
            <p:nvPr userDrawn="1"/>
          </p:nvSpPr>
          <p:spPr>
            <a:xfrm>
              <a:off x="2092224" y="1541549"/>
              <a:ext cx="2878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어떤 주제를 정했을 때 우리가 배운 것을 잘 활용할 수 있을까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?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B9743D98-DF16-463A-B4C2-09EA3103C8EB}"/>
                </a:ext>
              </a:extLst>
            </p:cNvPr>
            <p:cNvSpPr>
              <a:spLocks/>
            </p:cNvSpPr>
            <p:nvPr userDrawn="1"/>
          </p:nvSpPr>
          <p:spPr>
            <a:xfrm>
              <a:off x="1928957" y="1297626"/>
              <a:ext cx="179490" cy="487846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12" name="자유형: 도형 14">
            <a:extLst>
              <a:ext uri="{FF2B5EF4-FFF2-40B4-BE49-F238E27FC236}">
                <a16:creationId xmlns:a16="http://schemas.microsoft.com/office/drawing/2014/main" id="{9180E055-BDC1-4130-A868-E9824096D5B0}"/>
              </a:ext>
            </a:extLst>
          </p:cNvPr>
          <p:cNvSpPr>
            <a:spLocks/>
          </p:cNvSpPr>
          <p:nvPr/>
        </p:nvSpPr>
        <p:spPr>
          <a:xfrm rot="10800000">
            <a:off x="9616284" y="2895388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938E4-1059-4F11-A30B-ED9D9E86312E}"/>
              </a:ext>
            </a:extLst>
          </p:cNvPr>
          <p:cNvSpPr txBox="1"/>
          <p:nvPr/>
        </p:nvSpPr>
        <p:spPr>
          <a:xfrm>
            <a:off x="2039080" y="3849495"/>
            <a:ext cx="8486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코로나 시대 캠핑의 수요는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나날히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증가하지만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캠핑장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캠핑용품을 주로 다루는 사이트는 거의 없다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4" name="Freeform: Shape 5">
            <a:extLst>
              <a:ext uri="{FF2B5EF4-FFF2-40B4-BE49-F238E27FC236}">
                <a16:creationId xmlns:a16="http://schemas.microsoft.com/office/drawing/2014/main" id="{64A53B8A-42D8-4A6D-8E5D-9CAF0973B82D}"/>
              </a:ext>
            </a:extLst>
          </p:cNvPr>
          <p:cNvSpPr>
            <a:spLocks/>
          </p:cNvSpPr>
          <p:nvPr/>
        </p:nvSpPr>
        <p:spPr>
          <a:xfrm>
            <a:off x="1509880" y="3725736"/>
            <a:ext cx="529200" cy="487846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D4A8D56-5225-4593-8CA1-F0AEE68258FF}"/>
              </a:ext>
            </a:extLst>
          </p:cNvPr>
          <p:cNvSpPr>
            <a:spLocks/>
          </p:cNvSpPr>
          <p:nvPr/>
        </p:nvSpPr>
        <p:spPr>
          <a:xfrm rot="10800000">
            <a:off x="5831400" y="4511214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0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BBC57BF-6715-42F5-A523-9B69AEF0BA90}"/>
              </a:ext>
            </a:extLst>
          </p:cNvPr>
          <p:cNvGrpSpPr/>
          <p:nvPr/>
        </p:nvGrpSpPr>
        <p:grpSpPr>
          <a:xfrm>
            <a:off x="1509880" y="2955176"/>
            <a:ext cx="8967812" cy="1567362"/>
            <a:chOff x="1928957" y="1297626"/>
            <a:chExt cx="3041631" cy="15673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2467-C66C-4A58-94E2-0D8A679A294D}"/>
                </a:ext>
              </a:extLst>
            </p:cNvPr>
            <p:cNvSpPr txBox="1"/>
            <p:nvPr userDrawn="1"/>
          </p:nvSpPr>
          <p:spPr>
            <a:xfrm>
              <a:off x="2092224" y="1541549"/>
              <a:ext cx="28783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그렇다면 캠핑장 예약과 캠핑용품을 전문으로 취급하는 사이트를 만들어보자</a:t>
              </a:r>
              <a:endPara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B9743D98-DF16-463A-B4C2-09EA3103C8EB}"/>
                </a:ext>
              </a:extLst>
            </p:cNvPr>
            <p:cNvSpPr>
              <a:spLocks/>
            </p:cNvSpPr>
            <p:nvPr userDrawn="1"/>
          </p:nvSpPr>
          <p:spPr>
            <a:xfrm>
              <a:off x="1928957" y="1297626"/>
              <a:ext cx="179490" cy="487846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12" name="자유형: 도형 14">
            <a:extLst>
              <a:ext uri="{FF2B5EF4-FFF2-40B4-BE49-F238E27FC236}">
                <a16:creationId xmlns:a16="http://schemas.microsoft.com/office/drawing/2014/main" id="{9180E055-BDC1-4130-A868-E9824096D5B0}"/>
              </a:ext>
            </a:extLst>
          </p:cNvPr>
          <p:cNvSpPr>
            <a:spLocks/>
          </p:cNvSpPr>
          <p:nvPr/>
        </p:nvSpPr>
        <p:spPr>
          <a:xfrm rot="10800000">
            <a:off x="3448145" y="4034692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4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376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2. </a:t>
            </a:r>
            <a:r>
              <a:rPr lang="ko-KR" altLang="en-US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팀원소개</a:t>
            </a:r>
          </a:p>
        </p:txBody>
      </p:sp>
    </p:spTree>
    <p:extLst>
      <p:ext uri="{BB962C8B-B14F-4D97-AF65-F5344CB8AC3E}">
        <p14:creationId xmlns:p14="http://schemas.microsoft.com/office/powerpoint/2010/main" val="14705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2DA0923-E99D-4B77-B231-41B39CF078E3}"/>
              </a:ext>
            </a:extLst>
          </p:cNvPr>
          <p:cNvSpPr txBox="1">
            <a:spLocks/>
          </p:cNvSpPr>
          <p:nvPr/>
        </p:nvSpPr>
        <p:spPr>
          <a:xfrm>
            <a:off x="8547560" y="1913988"/>
            <a:ext cx="2880320" cy="1584177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East Sea Dokdo" pitchFamily="2" charset="-127"/>
                <a:ea typeface="East Sea Dokdo" pitchFamily="2" charset="-127"/>
              </a:rPr>
              <a:t>Camily</a:t>
            </a:r>
            <a:endParaRPr lang="ko-KR" altLang="en-US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8C1AB841-B0CA-4868-BA74-1E8BDE8FD655}"/>
              </a:ext>
            </a:extLst>
          </p:cNvPr>
          <p:cNvSpPr txBox="1">
            <a:spLocks/>
          </p:cNvSpPr>
          <p:nvPr/>
        </p:nvSpPr>
        <p:spPr>
          <a:xfrm>
            <a:off x="1172810" y="329626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김종윤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69679AF0-FCB3-4F19-8AFE-95EFE1FB655F}"/>
              </a:ext>
            </a:extLst>
          </p:cNvPr>
          <p:cNvSpPr txBox="1">
            <a:spLocks/>
          </p:cNvSpPr>
          <p:nvPr/>
        </p:nvSpPr>
        <p:spPr>
          <a:xfrm>
            <a:off x="11728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팀장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294BC7D7-3AEB-4C2E-A640-143B5CA2929D}"/>
              </a:ext>
            </a:extLst>
          </p:cNvPr>
          <p:cNvSpPr txBox="1">
            <a:spLocks/>
          </p:cNvSpPr>
          <p:nvPr/>
        </p:nvSpPr>
        <p:spPr>
          <a:xfrm>
            <a:off x="3671910" y="3305789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박준범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66501BC1-E874-43C7-BBCA-EAB14DEA3E95}"/>
              </a:ext>
            </a:extLst>
          </p:cNvPr>
          <p:cNvSpPr txBox="1">
            <a:spLocks/>
          </p:cNvSpPr>
          <p:nvPr/>
        </p:nvSpPr>
        <p:spPr>
          <a:xfrm>
            <a:off x="6171010" y="331531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김두성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344AFC8F-AFE9-4A46-AB64-09F5DB739BDC}"/>
              </a:ext>
            </a:extLst>
          </p:cNvPr>
          <p:cNvSpPr txBox="1">
            <a:spLocks/>
          </p:cNvSpPr>
          <p:nvPr/>
        </p:nvSpPr>
        <p:spPr>
          <a:xfrm>
            <a:off x="36719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F0EDC44B-D43C-4BDB-A674-87BEDFB4C0E7}"/>
              </a:ext>
            </a:extLst>
          </p:cNvPr>
          <p:cNvSpPr txBox="1">
            <a:spLocks/>
          </p:cNvSpPr>
          <p:nvPr/>
        </p:nvSpPr>
        <p:spPr>
          <a:xfrm>
            <a:off x="6166221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DB927-1E1E-493E-AB84-1FD975214606}"/>
              </a:ext>
            </a:extLst>
          </p:cNvPr>
          <p:cNvSpPr txBox="1"/>
          <p:nvPr/>
        </p:nvSpPr>
        <p:spPr>
          <a:xfrm>
            <a:off x="974714" y="4324391"/>
            <a:ext cx="250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CSS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디자인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캠핑장 페이지 및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캠핑장 예약 및 수정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취소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공공데이터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아임포트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카카오지도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API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C1195BB-088F-5A78-D8B8-913E8F9121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 b="10083"/>
          <a:stretch>
            <a:fillRect/>
          </a:stretch>
        </p:blipFill>
        <p:spPr>
          <a:xfrm>
            <a:off x="964668" y="1712011"/>
            <a:ext cx="1849376" cy="1602000"/>
          </a:xfr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925C79EB-F643-EA0D-F46B-0057C245365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6540"/>
          <a:stretch>
            <a:fillRect/>
          </a:stretch>
        </p:blipFill>
        <p:spPr>
          <a:xfrm>
            <a:off x="5965851" y="1711852"/>
            <a:ext cx="1851063" cy="1603461"/>
          </a:xfrm>
          <a:solidFill>
            <a:srgbClr val="FFFF00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16A8A-1024-4C05-B020-61BC200BE2E8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B91A6-A07E-45BB-9D54-ABD89D2F1D1A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팀원 소개 및 역할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65CAC0-8D57-4AED-BF0A-E487B45BF6CF}"/>
              </a:ext>
            </a:extLst>
          </p:cNvPr>
          <p:cNvSpPr txBox="1"/>
          <p:nvPr/>
        </p:nvSpPr>
        <p:spPr>
          <a:xfrm>
            <a:off x="3465435" y="4324391"/>
            <a:ext cx="2500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회원관련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회원관리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A9F76-3645-406F-ABE1-FCF40BD8EA0A}"/>
              </a:ext>
            </a:extLst>
          </p:cNvPr>
          <p:cNvSpPr txBox="1"/>
          <p:nvPr/>
        </p:nvSpPr>
        <p:spPr>
          <a:xfrm>
            <a:off x="5967538" y="4324390"/>
            <a:ext cx="250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회원관련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캠핑장 관리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캠핑용품 문의글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채널톡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API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151ED80-CC68-BAFF-F8BE-87133928C6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928441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"/>
          <p:cNvSpPr txBox="1"/>
          <p:nvPr/>
        </p:nvSpPr>
        <p:spPr>
          <a:xfrm>
            <a:off x="1172810" y="329626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ko-KR" altLang="en-US" sz="3600">
                <a:latin typeface="Dongle"/>
                <a:ea typeface="Dongle"/>
              </a:rPr>
              <a:t>박시환</a:t>
            </a:r>
            <a:endParaRPr lang="en-US" altLang="ko-KR" sz="3600">
              <a:latin typeface="Dongle"/>
              <a:ea typeface="Dongle"/>
            </a:endParaRPr>
          </a:p>
        </p:txBody>
      </p:sp>
      <p:sp>
        <p:nvSpPr>
          <p:cNvPr id="44" name="Content Placeholder 4"/>
          <p:cNvSpPr txBox="1"/>
          <p:nvPr/>
        </p:nvSpPr>
        <p:spPr>
          <a:xfrm>
            <a:off x="11728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000">
                <a:latin typeface="Dongle"/>
                <a:ea typeface="Dongle"/>
              </a:rPr>
              <a:t>엔지니어</a:t>
            </a:r>
            <a:endParaRPr lang="ko-KR" altLang="en-US" sz="2000">
              <a:latin typeface="Dongle"/>
              <a:ea typeface="Dongle"/>
            </a:endParaRPr>
          </a:p>
        </p:txBody>
      </p:sp>
      <p:sp>
        <p:nvSpPr>
          <p:cNvPr id="45" name="Content Placeholder 5"/>
          <p:cNvSpPr txBox="1"/>
          <p:nvPr/>
        </p:nvSpPr>
        <p:spPr>
          <a:xfrm>
            <a:off x="3671910" y="3305789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ko-KR" altLang="en-US" sz="3600">
                <a:latin typeface="Dongle"/>
                <a:ea typeface="Dongle"/>
              </a:rPr>
              <a:t>조항영</a:t>
            </a:r>
            <a:endParaRPr lang="en-US" altLang="ko-KR" sz="3600">
              <a:latin typeface="Dongle"/>
              <a:ea typeface="Dongle"/>
            </a:endParaRPr>
          </a:p>
        </p:txBody>
      </p:sp>
      <p:sp>
        <p:nvSpPr>
          <p:cNvPr id="47" name="Content Placeholder 11"/>
          <p:cNvSpPr txBox="1"/>
          <p:nvPr/>
        </p:nvSpPr>
        <p:spPr>
          <a:xfrm>
            <a:off x="6171010" y="331531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ko-KR" altLang="en-US" sz="3600">
                <a:latin typeface="Dongle"/>
                <a:ea typeface="Dongle"/>
              </a:rPr>
              <a:t>정해성</a:t>
            </a:r>
            <a:endParaRPr lang="en-US" altLang="ko-KR" sz="3600">
              <a:latin typeface="Dongle"/>
              <a:ea typeface="Dongle"/>
            </a:endParaRPr>
          </a:p>
        </p:txBody>
      </p:sp>
      <p:sp>
        <p:nvSpPr>
          <p:cNvPr id="64" name="Content Placeholder 4"/>
          <p:cNvSpPr txBox="1"/>
          <p:nvPr/>
        </p:nvSpPr>
        <p:spPr>
          <a:xfrm>
            <a:off x="36719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000">
                <a:latin typeface="Dongle"/>
                <a:ea typeface="Dongle"/>
              </a:rPr>
              <a:t>엔지니어</a:t>
            </a:r>
            <a:endParaRPr lang="ko-KR" altLang="en-US" sz="2000">
              <a:latin typeface="Dongle"/>
              <a:ea typeface="Dongle"/>
            </a:endParaRPr>
          </a:p>
        </p:txBody>
      </p:sp>
      <p:sp>
        <p:nvSpPr>
          <p:cNvPr id="65" name="Content Placeholder 4"/>
          <p:cNvSpPr txBox="1"/>
          <p:nvPr/>
        </p:nvSpPr>
        <p:spPr>
          <a:xfrm>
            <a:off x="61710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000">
                <a:latin typeface="Dongle"/>
                <a:ea typeface="Dongle"/>
              </a:rPr>
              <a:t>엔지니어</a:t>
            </a:r>
            <a:endParaRPr lang="ko-KR" altLang="en-US" sz="2000">
              <a:latin typeface="Dongle"/>
              <a:ea typeface="Dongle"/>
            </a:endParaRP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210" r="4210"/>
          <a:stretch>
            <a:fillRect/>
          </a:stretch>
        </p:blipFill>
        <p:spPr>
          <a:xfrm>
            <a:off x="969692" y="1712011"/>
            <a:ext cx="1849376" cy="1602000"/>
          </a:xfrm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1140" r="11140"/>
          <a:stretch>
            <a:fillRect/>
          </a:stretch>
        </p:blipFill>
        <p:spPr>
          <a:xfrm>
            <a:off x="5965852" y="1711853"/>
            <a:ext cx="1849376" cy="1602000"/>
          </a:xfrm>
        </p:spPr>
      </p:pic>
      <p:pic>
        <p:nvPicPr>
          <p:cNvPr id="22" name="그림 개체 틀 2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6680" b="6680"/>
          <a:stretch>
            <a:fillRect/>
          </a:stretch>
        </p:blipFill>
        <p:spPr>
          <a:xfrm>
            <a:off x="3465435" y="1711853"/>
            <a:ext cx="1849376" cy="1602000"/>
          </a:xfrm>
        </p:spPr>
      </p:pic>
      <p:sp>
        <p:nvSpPr>
          <p:cNvPr id="18" name="TextBox 17"/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en-US" altLang="ko-KR" sz="4000">
                <a:solidFill>
                  <a:schemeClr val="tx1">
                    <a:lumMod val="75000"/>
                    <a:lumOff val="25000"/>
                  </a:schemeClr>
                </a:solidFill>
                <a:latin typeface="East Sea Dokdo"/>
                <a:ea typeface="East Sea Dokdo"/>
                <a:cs typeface="Arial"/>
              </a:rPr>
              <a:t>Camily</a:t>
            </a:r>
            <a:endParaRPr lang="ko-KR" altLang="en-US" sz="4000">
              <a:solidFill>
                <a:schemeClr val="tx1">
                  <a:lumMod val="75000"/>
                  <a:lumOff val="25000"/>
                </a:schemeClr>
              </a:solidFill>
              <a:latin typeface="East Sea Dokdo"/>
              <a:ea typeface="East Sea Dokdo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3600" b="1" mc:Ignorable="hp" hp:hslEmbossed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Dongle"/>
                <a:ea typeface="Dongle"/>
                <a:cs typeface="Arial"/>
              </a:rPr>
              <a:t>팀원 소개 및 역할</a:t>
            </a:r>
            <a:endParaRPr xmlns:mc="http://schemas.openxmlformats.org/markup-compatibility/2006" xmlns:hp="http://schemas.haansoft.com/office/presentation/8.0" lang="en-US" altLang="ko-KR" sz="3600" b="1" mc:Ignorable="hp" hp:hslEmbossed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Dongle"/>
              <a:ea typeface="Dongle"/>
              <a:cs typeface="Arial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547560" y="1913988"/>
            <a:ext cx="2880320" cy="1584177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altLang="ko-KR">
                <a:latin typeface="East Sea Dokdo"/>
                <a:ea typeface="East Sea Dokdo"/>
              </a:rPr>
              <a:t>Camily</a:t>
            </a:r>
            <a:endParaRPr lang="ko-KR" altLang="en-US">
              <a:latin typeface="East Sea Dokdo"/>
              <a:ea typeface="East Sea Dokd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4716" y="4324391"/>
            <a:ext cx="250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DB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설계 및 계획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자료수집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/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입력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테스트 및 개선사항 점검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게시판 페이지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기능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오류 수정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65435" y="4324391"/>
            <a:ext cx="250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DB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설계 및 계획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자료수집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/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입력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테스트 및 개선사항 점검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CSS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디자인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오류수정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게시판 페이지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기능 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댓글 기능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별점 기능 구현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PPT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제작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7538" y="4324390"/>
            <a:ext cx="250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DB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설계 및 계획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자료수집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 /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입력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테스트 및 개선사항 점검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아임포트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,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카카오 공유 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API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캠핑용품 페이지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/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기능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  <a:p>
            <a:pPr lvl="0">
              <a:defRPr/>
            </a:pP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장바구니</a:t>
            </a:r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/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Dongle"/>
                <a:ea typeface="Dongle"/>
                <a:cs typeface="Arial"/>
              </a:rPr>
              <a:t>찜목록</a:t>
            </a: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Dongle"/>
              <a:ea typeface="Dongle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3.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9278123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1150</ep:Words>
  <ep:PresentationFormat>와이드스크린</ep:PresentationFormat>
  <ep:Paragraphs>246</ep:Paragraphs>
  <ep:Slides>30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ep:HeadingPairs>
  <ep:TitlesOfParts>
    <vt:vector size="33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2019-01-14T06:35:35.000</dcterms:created>
  <dc:creator>Allppt.com</dc:creator>
  <cp:lastModifiedBy>hang7</cp:lastModifiedBy>
  <dcterms:modified xsi:type="dcterms:W3CDTF">2022-09-13T05:30:17.709</dcterms:modified>
  <cp:revision>224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